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4" r:id="rId2"/>
    <p:sldId id="270" r:id="rId3"/>
    <p:sldId id="268" r:id="rId4"/>
    <p:sldId id="256" r:id="rId5"/>
    <p:sldId id="277" r:id="rId6"/>
    <p:sldId id="257" r:id="rId7"/>
    <p:sldId id="274" r:id="rId8"/>
    <p:sldId id="267" r:id="rId9"/>
    <p:sldId id="282" r:id="rId10"/>
    <p:sldId id="275" r:id="rId11"/>
    <p:sldId id="276" r:id="rId12"/>
    <p:sldId id="284" r:id="rId13"/>
    <p:sldId id="280" r:id="rId14"/>
    <p:sldId id="278" r:id="rId15"/>
    <p:sldId id="285" r:id="rId16"/>
    <p:sldId id="286" r:id="rId17"/>
    <p:sldId id="281" r:id="rId18"/>
    <p:sldId id="283" r:id="rId19"/>
    <p:sldId id="279" r:id="rId20"/>
    <p:sldId id="261" r:id="rId21"/>
    <p:sldId id="265"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75DE20-1A4B-4D23-AB7B-CF962F6A3DEC}" v="4" dt="2024-07-01T20:52:04.6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23" autoAdjust="0"/>
    <p:restoredTop sz="94660"/>
  </p:normalViewPr>
  <p:slideViewPr>
    <p:cSldViewPr snapToGrid="0">
      <p:cViewPr varScale="1">
        <p:scale>
          <a:sx n="73" d="100"/>
          <a:sy n="73" d="100"/>
        </p:scale>
        <p:origin x="43"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trer peice" userId="a702bc223de6aff1" providerId="LiveId" clId="{6475DE20-1A4B-4D23-AB7B-CF962F6A3DEC}"/>
    <pc:docChg chg="undo redo custSel addSld modSld sldOrd">
      <pc:chgData name="Mastrer peice" userId="a702bc223de6aff1" providerId="LiveId" clId="{6475DE20-1A4B-4D23-AB7B-CF962F6A3DEC}" dt="2024-07-02T10:24:20.069" v="376" actId="1076"/>
      <pc:docMkLst>
        <pc:docMk/>
      </pc:docMkLst>
      <pc:sldChg chg="modSp mod ord">
        <pc:chgData name="Mastrer peice" userId="a702bc223de6aff1" providerId="LiveId" clId="{6475DE20-1A4B-4D23-AB7B-CF962F6A3DEC}" dt="2024-06-26T06:04:08.007" v="8"/>
        <pc:sldMkLst>
          <pc:docMk/>
          <pc:sldMk cId="109857222" sldId="256"/>
        </pc:sldMkLst>
        <pc:spChg chg="mod">
          <ac:chgData name="Mastrer peice" userId="a702bc223de6aff1" providerId="LiveId" clId="{6475DE20-1A4B-4D23-AB7B-CF962F6A3DEC}" dt="2024-06-26T06:02:43.727" v="2" actId="403"/>
          <ac:spMkLst>
            <pc:docMk/>
            <pc:sldMk cId="109857222" sldId="256"/>
            <ac:spMk id="3" creationId="{00000000-0000-0000-0000-000000000000}"/>
          </ac:spMkLst>
        </pc:spChg>
      </pc:sldChg>
      <pc:sldChg chg="modSp mod">
        <pc:chgData name="Mastrer peice" userId="a702bc223de6aff1" providerId="LiveId" clId="{6475DE20-1A4B-4D23-AB7B-CF962F6A3DEC}" dt="2024-06-26T06:04:15.621" v="9" actId="403"/>
        <pc:sldMkLst>
          <pc:docMk/>
          <pc:sldMk cId="794346963" sldId="257"/>
        </pc:sldMkLst>
        <pc:spChg chg="mod">
          <ac:chgData name="Mastrer peice" userId="a702bc223de6aff1" providerId="LiveId" clId="{6475DE20-1A4B-4D23-AB7B-CF962F6A3DEC}" dt="2024-06-26T06:04:15.621" v="9" actId="403"/>
          <ac:spMkLst>
            <pc:docMk/>
            <pc:sldMk cId="794346963" sldId="257"/>
            <ac:spMk id="3" creationId="{CE69FCA9-6D40-6559-1681-CEDAE63CABCB}"/>
          </ac:spMkLst>
        </pc:spChg>
      </pc:sldChg>
      <pc:sldChg chg="addSp modSp mod">
        <pc:chgData name="Mastrer peice" userId="a702bc223de6aff1" providerId="LiveId" clId="{6475DE20-1A4B-4D23-AB7B-CF962F6A3DEC}" dt="2024-06-26T08:16:23.914" v="152" actId="115"/>
        <pc:sldMkLst>
          <pc:docMk/>
          <pc:sldMk cId="462410972" sldId="264"/>
        </pc:sldMkLst>
        <pc:spChg chg="add mod">
          <ac:chgData name="Mastrer peice" userId="a702bc223de6aff1" providerId="LiveId" clId="{6475DE20-1A4B-4D23-AB7B-CF962F6A3DEC}" dt="2024-06-26T08:16:23.914" v="152" actId="115"/>
          <ac:spMkLst>
            <pc:docMk/>
            <pc:sldMk cId="462410972" sldId="264"/>
            <ac:spMk id="2" creationId="{DBDB56C8-0499-CA6D-2B9B-01C506CC6799}"/>
          </ac:spMkLst>
        </pc:spChg>
        <pc:spChg chg="mod">
          <ac:chgData name="Mastrer peice" userId="a702bc223de6aff1" providerId="LiveId" clId="{6475DE20-1A4B-4D23-AB7B-CF962F6A3DEC}" dt="2024-06-26T08:13:40.027" v="51" actId="20577"/>
          <ac:spMkLst>
            <pc:docMk/>
            <pc:sldMk cId="462410972" sldId="264"/>
            <ac:spMk id="23" creationId="{00000000-0000-0000-0000-000000000000}"/>
          </ac:spMkLst>
        </pc:spChg>
      </pc:sldChg>
      <pc:sldChg chg="addSp delSp modSp mod modClrScheme chgLayout">
        <pc:chgData name="Mastrer peice" userId="a702bc223de6aff1" providerId="LiveId" clId="{6475DE20-1A4B-4D23-AB7B-CF962F6A3DEC}" dt="2024-07-02T10:24:20.069" v="376" actId="1076"/>
        <pc:sldMkLst>
          <pc:docMk/>
          <pc:sldMk cId="1950643574" sldId="267"/>
        </pc:sldMkLst>
        <pc:spChg chg="mod ord">
          <ac:chgData name="Mastrer peice" userId="a702bc223de6aff1" providerId="LiveId" clId="{6475DE20-1A4B-4D23-AB7B-CF962F6A3DEC}" dt="2024-07-02T10:24:20.069" v="376" actId="1076"/>
          <ac:spMkLst>
            <pc:docMk/>
            <pc:sldMk cId="1950643574" sldId="267"/>
            <ac:spMk id="2" creationId="{D300D4E7-3398-FB23-5450-04E6FEC4B552}"/>
          </ac:spMkLst>
        </pc:spChg>
        <pc:spChg chg="del mod">
          <ac:chgData name="Mastrer peice" userId="a702bc223de6aff1" providerId="LiveId" clId="{6475DE20-1A4B-4D23-AB7B-CF962F6A3DEC}" dt="2024-07-02T10:13:30.361" v="280" actId="21"/>
          <ac:spMkLst>
            <pc:docMk/>
            <pc:sldMk cId="1950643574" sldId="267"/>
            <ac:spMk id="4" creationId="{C2E5D574-8A2C-8A37-C20E-B9F8666D3130}"/>
          </ac:spMkLst>
        </pc:spChg>
        <pc:spChg chg="mod ord">
          <ac:chgData name="Mastrer peice" userId="a702bc223de6aff1" providerId="LiveId" clId="{6475DE20-1A4B-4D23-AB7B-CF962F6A3DEC}" dt="2024-07-02T10:24:02.421" v="375" actId="700"/>
          <ac:spMkLst>
            <pc:docMk/>
            <pc:sldMk cId="1950643574" sldId="267"/>
            <ac:spMk id="5" creationId="{F59EAC4E-3DFD-AC94-E82E-C903C55EC758}"/>
          </ac:spMkLst>
        </pc:spChg>
        <pc:spChg chg="del mod">
          <ac:chgData name="Mastrer peice" userId="a702bc223de6aff1" providerId="LiveId" clId="{6475DE20-1A4B-4D23-AB7B-CF962F6A3DEC}" dt="2024-07-02T10:13:36.804" v="281" actId="21"/>
          <ac:spMkLst>
            <pc:docMk/>
            <pc:sldMk cId="1950643574" sldId="267"/>
            <ac:spMk id="6" creationId="{B7329A15-9D85-AB64-2154-EEDE32E0AF1B}"/>
          </ac:spMkLst>
        </pc:spChg>
        <pc:spChg chg="mod">
          <ac:chgData name="Mastrer peice" userId="a702bc223de6aff1" providerId="LiveId" clId="{6475DE20-1A4B-4D23-AB7B-CF962F6A3DEC}" dt="2024-07-02T10:23:00.209" v="372" actId="207"/>
          <ac:spMkLst>
            <pc:docMk/>
            <pc:sldMk cId="1950643574" sldId="267"/>
            <ac:spMk id="7" creationId="{47279247-4CFD-826B-2A98-429308BE020F}"/>
          </ac:spMkLst>
        </pc:spChg>
        <pc:spChg chg="mod">
          <ac:chgData name="Mastrer peice" userId="a702bc223de6aff1" providerId="LiveId" clId="{6475DE20-1A4B-4D23-AB7B-CF962F6A3DEC}" dt="2024-07-02T10:22:12.026" v="366" actId="207"/>
          <ac:spMkLst>
            <pc:docMk/>
            <pc:sldMk cId="1950643574" sldId="267"/>
            <ac:spMk id="9" creationId="{3C434A66-634E-FB83-9E81-031193A66221}"/>
          </ac:spMkLst>
        </pc:spChg>
        <pc:spChg chg="mod">
          <ac:chgData name="Mastrer peice" userId="a702bc223de6aff1" providerId="LiveId" clId="{6475DE20-1A4B-4D23-AB7B-CF962F6A3DEC}" dt="2024-07-02T10:21:10.859" v="359" actId="207"/>
          <ac:spMkLst>
            <pc:docMk/>
            <pc:sldMk cId="1950643574" sldId="267"/>
            <ac:spMk id="16" creationId="{8C819925-BA96-4E39-EF0B-C908EFF319D2}"/>
          </ac:spMkLst>
        </pc:spChg>
        <pc:spChg chg="mod">
          <ac:chgData name="Mastrer peice" userId="a702bc223de6aff1" providerId="LiveId" clId="{6475DE20-1A4B-4D23-AB7B-CF962F6A3DEC}" dt="2024-07-02T10:19:43.454" v="352" actId="207"/>
          <ac:spMkLst>
            <pc:docMk/>
            <pc:sldMk cId="1950643574" sldId="267"/>
            <ac:spMk id="17" creationId="{27F2A28B-653A-2263-66C2-2842585561C3}"/>
          </ac:spMkLst>
        </pc:spChg>
        <pc:spChg chg="mod">
          <ac:chgData name="Mastrer peice" userId="a702bc223de6aff1" providerId="LiveId" clId="{6475DE20-1A4B-4D23-AB7B-CF962F6A3DEC}" dt="2024-07-02T10:21:26.474" v="361" actId="207"/>
          <ac:spMkLst>
            <pc:docMk/>
            <pc:sldMk cId="1950643574" sldId="267"/>
            <ac:spMk id="18" creationId="{6720270C-180B-4579-3B96-B23A9D57E6AA}"/>
          </ac:spMkLst>
        </pc:spChg>
        <pc:spChg chg="mod">
          <ac:chgData name="Mastrer peice" userId="a702bc223de6aff1" providerId="LiveId" clId="{6475DE20-1A4B-4D23-AB7B-CF962F6A3DEC}" dt="2024-07-02T10:19:19.671" v="349" actId="207"/>
          <ac:spMkLst>
            <pc:docMk/>
            <pc:sldMk cId="1950643574" sldId="267"/>
            <ac:spMk id="19" creationId="{A7207F82-9B57-1C69-0594-7353B5E2E80E}"/>
          </ac:spMkLst>
        </pc:spChg>
        <pc:spChg chg="mod">
          <ac:chgData name="Mastrer peice" userId="a702bc223de6aff1" providerId="LiveId" clId="{6475DE20-1A4B-4D23-AB7B-CF962F6A3DEC}" dt="2024-07-02T10:18:55.400" v="347" actId="207"/>
          <ac:spMkLst>
            <pc:docMk/>
            <pc:sldMk cId="1950643574" sldId="267"/>
            <ac:spMk id="20" creationId="{16DFA7BB-38E2-39B6-06C1-254A17E841A8}"/>
          </ac:spMkLst>
        </pc:spChg>
        <pc:spChg chg="mod">
          <ac:chgData name="Mastrer peice" userId="a702bc223de6aff1" providerId="LiveId" clId="{6475DE20-1A4B-4D23-AB7B-CF962F6A3DEC}" dt="2024-07-02T10:22:29.221" v="368" actId="207"/>
          <ac:spMkLst>
            <pc:docMk/>
            <pc:sldMk cId="1950643574" sldId="267"/>
            <ac:spMk id="21" creationId="{85771073-BE19-5319-8289-3D2DD6CA3558}"/>
          </ac:spMkLst>
        </pc:spChg>
        <pc:spChg chg="mod">
          <ac:chgData name="Mastrer peice" userId="a702bc223de6aff1" providerId="LiveId" clId="{6475DE20-1A4B-4D23-AB7B-CF962F6A3DEC}" dt="2024-07-02T10:22:51.655" v="371" actId="207"/>
          <ac:spMkLst>
            <pc:docMk/>
            <pc:sldMk cId="1950643574" sldId="267"/>
            <ac:spMk id="22" creationId="{340A4E28-DBC0-5E45-0FB4-D315A93CB8ED}"/>
          </ac:spMkLst>
        </pc:spChg>
        <pc:spChg chg="mod">
          <ac:chgData name="Mastrer peice" userId="a702bc223de6aff1" providerId="LiveId" clId="{6475DE20-1A4B-4D23-AB7B-CF962F6A3DEC}" dt="2024-07-02T10:18:30.821" v="345" actId="207"/>
          <ac:spMkLst>
            <pc:docMk/>
            <pc:sldMk cId="1950643574" sldId="267"/>
            <ac:spMk id="23" creationId="{C80FA4E6-6057-CCCC-8D77-8C3F2A8FCBB1}"/>
          </ac:spMkLst>
        </pc:spChg>
        <pc:spChg chg="mod">
          <ac:chgData name="Mastrer peice" userId="a702bc223de6aff1" providerId="LiveId" clId="{6475DE20-1A4B-4D23-AB7B-CF962F6A3DEC}" dt="2024-07-02T10:20:19.447" v="355" actId="207"/>
          <ac:spMkLst>
            <pc:docMk/>
            <pc:sldMk cId="1950643574" sldId="267"/>
            <ac:spMk id="24" creationId="{0E64C2A6-9200-69DE-DA5E-7EDB546CF72C}"/>
          </ac:spMkLst>
        </pc:spChg>
        <pc:spChg chg="mod">
          <ac:chgData name="Mastrer peice" userId="a702bc223de6aff1" providerId="LiveId" clId="{6475DE20-1A4B-4D23-AB7B-CF962F6A3DEC}" dt="2024-07-02T10:20:37.985" v="357" actId="207"/>
          <ac:spMkLst>
            <pc:docMk/>
            <pc:sldMk cId="1950643574" sldId="267"/>
            <ac:spMk id="25" creationId="{C992E792-CC4E-7EB6-568D-F8F4CFFED24C}"/>
          </ac:spMkLst>
        </pc:spChg>
        <pc:spChg chg="mod">
          <ac:chgData name="Mastrer peice" userId="a702bc223de6aff1" providerId="LiveId" clId="{6475DE20-1A4B-4D23-AB7B-CF962F6A3DEC}" dt="2024-07-02T10:21:50.969" v="363" actId="207"/>
          <ac:spMkLst>
            <pc:docMk/>
            <pc:sldMk cId="1950643574" sldId="267"/>
            <ac:spMk id="26" creationId="{A60652ED-1D4D-9672-6313-C98329907536}"/>
          </ac:spMkLst>
        </pc:spChg>
        <pc:spChg chg="add mod">
          <ac:chgData name="Mastrer peice" userId="a702bc223de6aff1" providerId="LiveId" clId="{6475DE20-1A4B-4D23-AB7B-CF962F6A3DEC}" dt="2024-07-02T10:23:06.007" v="373" actId="207"/>
          <ac:spMkLst>
            <pc:docMk/>
            <pc:sldMk cId="1950643574" sldId="267"/>
            <ac:spMk id="40" creationId="{F3033D7B-88EE-C7A4-327E-2E9B811A62B9}"/>
          </ac:spMkLst>
        </pc:spChg>
        <pc:cxnChg chg="mod">
          <ac:chgData name="Mastrer peice" userId="a702bc223de6aff1" providerId="LiveId" clId="{6475DE20-1A4B-4D23-AB7B-CF962F6A3DEC}" dt="2024-07-02T10:14:55.288" v="289" actId="14100"/>
          <ac:cxnSpMkLst>
            <pc:docMk/>
            <pc:sldMk cId="1950643574" sldId="267"/>
            <ac:cxnSpMk id="27" creationId="{43E2FB62-48DB-7C2A-AA3D-99D30300A398}"/>
          </ac:cxnSpMkLst>
        </pc:cxnChg>
        <pc:cxnChg chg="mod">
          <ac:chgData name="Mastrer peice" userId="a702bc223de6aff1" providerId="LiveId" clId="{6475DE20-1A4B-4D23-AB7B-CF962F6A3DEC}" dt="2024-07-02T10:16:33.031" v="317" actId="14100"/>
          <ac:cxnSpMkLst>
            <pc:docMk/>
            <pc:sldMk cId="1950643574" sldId="267"/>
            <ac:cxnSpMk id="29" creationId="{373140BA-7E55-E860-E066-812E4CF0E6A0}"/>
          </ac:cxnSpMkLst>
        </pc:cxnChg>
        <pc:cxnChg chg="add mod">
          <ac:chgData name="Mastrer peice" userId="a702bc223de6aff1" providerId="LiveId" clId="{6475DE20-1A4B-4D23-AB7B-CF962F6A3DEC}" dt="2024-07-02T10:16:12.056" v="315" actId="1076"/>
          <ac:cxnSpMkLst>
            <pc:docMk/>
            <pc:sldMk cId="1950643574" sldId="267"/>
            <ac:cxnSpMk id="42" creationId="{927E0375-1DFE-756C-E211-DC58CF1B39C1}"/>
          </ac:cxnSpMkLst>
        </pc:cxnChg>
      </pc:sldChg>
      <pc:sldChg chg="modSp mod">
        <pc:chgData name="Mastrer peice" userId="a702bc223de6aff1" providerId="LiveId" clId="{6475DE20-1A4B-4D23-AB7B-CF962F6A3DEC}" dt="2024-06-26T06:04:02.333" v="6" actId="27636"/>
        <pc:sldMkLst>
          <pc:docMk/>
          <pc:sldMk cId="4236212647" sldId="268"/>
        </pc:sldMkLst>
        <pc:spChg chg="mod">
          <ac:chgData name="Mastrer peice" userId="a702bc223de6aff1" providerId="LiveId" clId="{6475DE20-1A4B-4D23-AB7B-CF962F6A3DEC}" dt="2024-06-26T06:04:02.333" v="6" actId="27636"/>
          <ac:spMkLst>
            <pc:docMk/>
            <pc:sldMk cId="4236212647" sldId="268"/>
            <ac:spMk id="3" creationId="{1527683C-BA76-DB1B-905A-066345A9E412}"/>
          </ac:spMkLst>
        </pc:spChg>
      </pc:sldChg>
      <pc:sldChg chg="modSp mod">
        <pc:chgData name="Mastrer peice" userId="a702bc223de6aff1" providerId="LiveId" clId="{6475DE20-1A4B-4D23-AB7B-CF962F6A3DEC}" dt="2024-07-01T20:53:09.361" v="269" actId="20577"/>
        <pc:sldMkLst>
          <pc:docMk/>
          <pc:sldMk cId="292653690" sldId="270"/>
        </pc:sldMkLst>
        <pc:spChg chg="mod">
          <ac:chgData name="Mastrer peice" userId="a702bc223de6aff1" providerId="LiveId" clId="{6475DE20-1A4B-4D23-AB7B-CF962F6A3DEC}" dt="2024-07-01T20:53:09.361" v="269" actId="20577"/>
          <ac:spMkLst>
            <pc:docMk/>
            <pc:sldMk cId="292653690" sldId="270"/>
            <ac:spMk id="3" creationId="{A97EF91C-8BD0-F146-7C5B-48897AEDA1CB}"/>
          </ac:spMkLst>
        </pc:spChg>
      </pc:sldChg>
      <pc:sldChg chg="modSp mod">
        <pc:chgData name="Mastrer peice" userId="a702bc223de6aff1" providerId="LiveId" clId="{6475DE20-1A4B-4D23-AB7B-CF962F6A3DEC}" dt="2024-07-01T20:53:18.621" v="274" actId="20577"/>
        <pc:sldMkLst>
          <pc:docMk/>
          <pc:sldMk cId="1923433044" sldId="277"/>
        </pc:sldMkLst>
        <pc:spChg chg="mod">
          <ac:chgData name="Mastrer peice" userId="a702bc223de6aff1" providerId="LiveId" clId="{6475DE20-1A4B-4D23-AB7B-CF962F6A3DEC}" dt="2024-07-01T20:53:18.621" v="274" actId="20577"/>
          <ac:spMkLst>
            <pc:docMk/>
            <pc:sldMk cId="1923433044" sldId="277"/>
            <ac:spMk id="2" creationId="{29486E9C-40D1-40C7-747F-DC2DC604601F}"/>
          </ac:spMkLst>
        </pc:spChg>
      </pc:sldChg>
      <pc:sldChg chg="ord">
        <pc:chgData name="Mastrer peice" userId="a702bc223de6aff1" providerId="LiveId" clId="{6475DE20-1A4B-4D23-AB7B-CF962F6A3DEC}" dt="2024-07-01T20:48:02.080" v="227" actId="20578"/>
        <pc:sldMkLst>
          <pc:docMk/>
          <pc:sldMk cId="1376636510" sldId="279"/>
        </pc:sldMkLst>
      </pc:sldChg>
      <pc:sldChg chg="ord">
        <pc:chgData name="Mastrer peice" userId="a702bc223de6aff1" providerId="LiveId" clId="{6475DE20-1A4B-4D23-AB7B-CF962F6A3DEC}" dt="2024-07-01T20:48:22.442" v="236"/>
        <pc:sldMkLst>
          <pc:docMk/>
          <pc:sldMk cId="121576034" sldId="280"/>
        </pc:sldMkLst>
      </pc:sldChg>
      <pc:sldChg chg="ord">
        <pc:chgData name="Mastrer peice" userId="a702bc223de6aff1" providerId="LiveId" clId="{6475DE20-1A4B-4D23-AB7B-CF962F6A3DEC}" dt="2024-06-26T06:54:35.715" v="28"/>
        <pc:sldMkLst>
          <pc:docMk/>
          <pc:sldMk cId="2714293598" sldId="281"/>
        </pc:sldMkLst>
      </pc:sldChg>
      <pc:sldChg chg="addSp modSp mod modClrScheme chgLayout">
        <pc:chgData name="Mastrer peice" userId="a702bc223de6aff1" providerId="LiveId" clId="{6475DE20-1A4B-4D23-AB7B-CF962F6A3DEC}" dt="2024-07-01T13:36:35.430" v="222" actId="14100"/>
        <pc:sldMkLst>
          <pc:docMk/>
          <pc:sldMk cId="2941307387" sldId="282"/>
        </pc:sldMkLst>
        <pc:spChg chg="mod ord">
          <ac:chgData name="Mastrer peice" userId="a702bc223de6aff1" providerId="LiveId" clId="{6475DE20-1A4B-4D23-AB7B-CF962F6A3DEC}" dt="2024-07-01T13:34:25.411" v="177" actId="700"/>
          <ac:spMkLst>
            <pc:docMk/>
            <pc:sldMk cId="2941307387" sldId="282"/>
            <ac:spMk id="2" creationId="{71AD721B-985D-567C-D48C-B11942FB9588}"/>
          </ac:spMkLst>
        </pc:spChg>
        <pc:spChg chg="add mod ord">
          <ac:chgData name="Mastrer peice" userId="a702bc223de6aff1" providerId="LiveId" clId="{6475DE20-1A4B-4D23-AB7B-CF962F6A3DEC}" dt="2024-07-01T13:36:16.440" v="218" actId="207"/>
          <ac:spMkLst>
            <pc:docMk/>
            <pc:sldMk cId="2941307387" sldId="282"/>
            <ac:spMk id="3" creationId="{9248EA1A-D66C-FD99-A436-113448F8D3DB}"/>
          </ac:spMkLst>
        </pc:spChg>
        <pc:spChg chg="mod ord">
          <ac:chgData name="Mastrer peice" userId="a702bc223de6aff1" providerId="LiveId" clId="{6475DE20-1A4B-4D23-AB7B-CF962F6A3DEC}" dt="2024-07-01T13:34:25.411" v="177" actId="700"/>
          <ac:spMkLst>
            <pc:docMk/>
            <pc:sldMk cId="2941307387" sldId="282"/>
            <ac:spMk id="4" creationId="{5C5A1BBA-041B-9454-8A49-670CCE591FF5}"/>
          </ac:spMkLst>
        </pc:spChg>
        <pc:spChg chg="mod ord">
          <ac:chgData name="Mastrer peice" userId="a702bc223de6aff1" providerId="LiveId" clId="{6475DE20-1A4B-4D23-AB7B-CF962F6A3DEC}" dt="2024-07-01T13:34:25.411" v="177" actId="700"/>
          <ac:spMkLst>
            <pc:docMk/>
            <pc:sldMk cId="2941307387" sldId="282"/>
            <ac:spMk id="5" creationId="{24DEC3D7-39B5-8C05-B400-B3B02D76D13B}"/>
          </ac:spMkLst>
        </pc:spChg>
        <pc:spChg chg="mod ord">
          <ac:chgData name="Mastrer peice" userId="a702bc223de6aff1" providerId="LiveId" clId="{6475DE20-1A4B-4D23-AB7B-CF962F6A3DEC}" dt="2024-07-01T13:34:25.411" v="177" actId="700"/>
          <ac:spMkLst>
            <pc:docMk/>
            <pc:sldMk cId="2941307387" sldId="282"/>
            <ac:spMk id="6" creationId="{F2A4B370-E122-5671-EBDE-318FF8AE9539}"/>
          </ac:spMkLst>
        </pc:spChg>
        <pc:picChg chg="mod ord">
          <ac:chgData name="Mastrer peice" userId="a702bc223de6aff1" providerId="LiveId" clId="{6475DE20-1A4B-4D23-AB7B-CF962F6A3DEC}" dt="2024-07-01T13:36:35.430" v="222" actId="14100"/>
          <ac:picMkLst>
            <pc:docMk/>
            <pc:sldMk cId="2941307387" sldId="282"/>
            <ac:picMk id="8" creationId="{9E7F2BD3-F22E-E8AD-56EC-9B98D197208E}"/>
          </ac:picMkLst>
        </pc:picChg>
      </pc:sldChg>
      <pc:sldChg chg="addSp delSp modSp new mod ord">
        <pc:chgData name="Mastrer peice" userId="a702bc223de6aff1" providerId="LiveId" clId="{6475DE20-1A4B-4D23-AB7B-CF962F6A3DEC}" dt="2024-06-26T06:54:37.773" v="30"/>
        <pc:sldMkLst>
          <pc:docMk/>
          <pc:sldMk cId="4118046687" sldId="283"/>
        </pc:sldMkLst>
        <pc:spChg chg="del">
          <ac:chgData name="Mastrer peice" userId="a702bc223de6aff1" providerId="LiveId" clId="{6475DE20-1A4B-4D23-AB7B-CF962F6A3DEC}" dt="2024-06-26T06:53:21.106" v="11" actId="931"/>
          <ac:spMkLst>
            <pc:docMk/>
            <pc:sldMk cId="4118046687" sldId="283"/>
            <ac:spMk id="3" creationId="{1312507D-8F94-9764-F140-6E04973417F9}"/>
          </ac:spMkLst>
        </pc:spChg>
        <pc:picChg chg="add mod">
          <ac:chgData name="Mastrer peice" userId="a702bc223de6aff1" providerId="LiveId" clId="{6475DE20-1A4B-4D23-AB7B-CF962F6A3DEC}" dt="2024-06-26T06:53:53.768" v="20" actId="1076"/>
          <ac:picMkLst>
            <pc:docMk/>
            <pc:sldMk cId="4118046687" sldId="283"/>
            <ac:picMk id="8" creationId="{9796A428-A7E7-4D32-7957-F31FB1D81F50}"/>
          </ac:picMkLst>
        </pc:picChg>
      </pc:sldChg>
      <pc:sldChg chg="addSp delSp modSp new mod">
        <pc:chgData name="Mastrer peice" userId="a702bc223de6aff1" providerId="LiveId" clId="{6475DE20-1A4B-4D23-AB7B-CF962F6A3DEC}" dt="2024-07-01T20:49:01.712" v="242" actId="1076"/>
        <pc:sldMkLst>
          <pc:docMk/>
          <pc:sldMk cId="2300812503" sldId="284"/>
        </pc:sldMkLst>
        <pc:spChg chg="del">
          <ac:chgData name="Mastrer peice" userId="a702bc223de6aff1" providerId="LiveId" clId="{6475DE20-1A4B-4D23-AB7B-CF962F6A3DEC}" dt="2024-07-01T20:48:53.271" v="238" actId="931"/>
          <ac:spMkLst>
            <pc:docMk/>
            <pc:sldMk cId="2300812503" sldId="284"/>
            <ac:spMk id="3" creationId="{1C4D0567-3FBB-2D36-1BBB-1A3D252A8982}"/>
          </ac:spMkLst>
        </pc:spChg>
        <pc:picChg chg="add mod">
          <ac:chgData name="Mastrer peice" userId="a702bc223de6aff1" providerId="LiveId" clId="{6475DE20-1A4B-4D23-AB7B-CF962F6A3DEC}" dt="2024-07-01T20:49:01.712" v="242" actId="1076"/>
          <ac:picMkLst>
            <pc:docMk/>
            <pc:sldMk cId="2300812503" sldId="284"/>
            <ac:picMk id="8" creationId="{922B6BF2-269C-3212-B06D-8D7D93BF32FA}"/>
          </ac:picMkLst>
        </pc:picChg>
      </pc:sldChg>
      <pc:sldChg chg="addSp delSp modSp new mod">
        <pc:chgData name="Mastrer peice" userId="a702bc223de6aff1" providerId="LiveId" clId="{6475DE20-1A4B-4D23-AB7B-CF962F6A3DEC}" dt="2024-07-01T20:49:40.019" v="250" actId="1076"/>
        <pc:sldMkLst>
          <pc:docMk/>
          <pc:sldMk cId="2746856701" sldId="285"/>
        </pc:sldMkLst>
        <pc:spChg chg="del">
          <ac:chgData name="Mastrer peice" userId="a702bc223de6aff1" providerId="LiveId" clId="{6475DE20-1A4B-4D23-AB7B-CF962F6A3DEC}" dt="2024-07-01T20:49:25.341" v="244" actId="931"/>
          <ac:spMkLst>
            <pc:docMk/>
            <pc:sldMk cId="2746856701" sldId="285"/>
            <ac:spMk id="3" creationId="{5A073308-61E8-6655-EB3D-9B3F800C7002}"/>
          </ac:spMkLst>
        </pc:spChg>
        <pc:picChg chg="add mod">
          <ac:chgData name="Mastrer peice" userId="a702bc223de6aff1" providerId="LiveId" clId="{6475DE20-1A4B-4D23-AB7B-CF962F6A3DEC}" dt="2024-07-01T20:49:40.019" v="250" actId="1076"/>
          <ac:picMkLst>
            <pc:docMk/>
            <pc:sldMk cId="2746856701" sldId="285"/>
            <ac:picMk id="8" creationId="{D5990A7C-9412-178D-B150-80094CCCA838}"/>
          </ac:picMkLst>
        </pc:picChg>
      </pc:sldChg>
      <pc:sldChg chg="addSp delSp modSp new mod">
        <pc:chgData name="Mastrer peice" userId="a702bc223de6aff1" providerId="LiveId" clId="{6475DE20-1A4B-4D23-AB7B-CF962F6A3DEC}" dt="2024-07-01T20:52:18.499" v="258" actId="1076"/>
        <pc:sldMkLst>
          <pc:docMk/>
          <pc:sldMk cId="4043840216" sldId="286"/>
        </pc:sldMkLst>
        <pc:spChg chg="del">
          <ac:chgData name="Mastrer peice" userId="a702bc223de6aff1" providerId="LiveId" clId="{6475DE20-1A4B-4D23-AB7B-CF962F6A3DEC}" dt="2024-07-01T20:52:04.694" v="252" actId="931"/>
          <ac:spMkLst>
            <pc:docMk/>
            <pc:sldMk cId="4043840216" sldId="286"/>
            <ac:spMk id="3" creationId="{3C999278-D8AE-5223-1D25-58E8CF7A60D5}"/>
          </ac:spMkLst>
        </pc:spChg>
        <pc:picChg chg="add mod">
          <ac:chgData name="Mastrer peice" userId="a702bc223de6aff1" providerId="LiveId" clId="{6475DE20-1A4B-4D23-AB7B-CF962F6A3DEC}" dt="2024-07-01T20:52:18.499" v="258" actId="1076"/>
          <ac:picMkLst>
            <pc:docMk/>
            <pc:sldMk cId="4043840216" sldId="286"/>
            <ac:picMk id="8" creationId="{6BB289DD-F51C-33C7-1CDA-0A0DE8A255D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12575099-B3AD-44D7-919B-BCB6DC3E7F21}" type="datetimeFigureOut">
              <a:rPr lang="en-US" dirty="0"/>
              <a:t>7/2/2024</a:t>
            </a:fld>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377128181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F18115DA-6CBC-4AEF-A85F-371C66916CF8}" type="datetimeFigureOut">
              <a:rPr lang="en-US" dirty="0"/>
              <a:t>7/2/2024</a:t>
            </a:fld>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67235670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A6007E4-95E8-4ABC-B20B-51235318A487}" type="datetimeFigureOut">
              <a:rPr lang="en-US" dirty="0"/>
              <a:t>7/2/2024</a:t>
            </a:fld>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89438533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A4BF121-2723-4D35-ADA9-215CD054C4BC}" type="datetimeFigureOut">
              <a:rPr lang="en-US" dirty="0"/>
              <a:t>7/2/2024</a:t>
            </a:fld>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133894084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C54F54BA-4BC6-480F-839C-951A49B248A9}" type="datetimeFigureOut">
              <a:rPr lang="en-US" dirty="0"/>
              <a:t>7/2/2024</a:t>
            </a:fld>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112505053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0F9DD0EA-4726-4440-BF9D-E88296FC3068}" type="datetimeFigureOut">
              <a:rPr lang="en-US" dirty="0"/>
              <a:t>7/2/2024</a:t>
            </a:fld>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256099555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19CAD10D-99D1-46B2-A85A-C16850FCF8CF}" type="datetimeFigureOut">
              <a:rPr lang="en-US" dirty="0"/>
              <a:t>7/2/2024</a:t>
            </a:fld>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356078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48C67E51-34D6-4E3D-8F41-CC63EA446EDD}" type="datetimeFigureOut">
              <a:rPr lang="en-US" dirty="0"/>
              <a:t>7/2/2024</a:t>
            </a:fld>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1037750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8D49E550-CE3F-497F-B953-7DE0932F91C0}" type="datetimeFigureOut">
              <a:rPr lang="en-US" dirty="0"/>
              <a:t>7/2/2024</a:t>
            </a:fld>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4188063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17A0BF4-BAA0-4539-95F2-9C4277F97478}" type="datetimeFigureOut">
              <a:rPr lang="en-US" dirty="0"/>
              <a:t>7/2/2024</a:t>
            </a:fld>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32027696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noChangeAspect="1"/>
          </p:cNvSpPr>
          <p:nvPr>
            <p:ph type="pic" idx="1"/>
          </p:nvPr>
        </p:nvSpPr>
        <p:spPr>
          <a:xfrm>
            <a:off x="5183188" y="1066800"/>
            <a:ext cx="6172200" cy="47942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2E9884E-D945-496C-84BE-49C61F78F9EC}" type="datetimeFigureOut">
              <a:rPr lang="en-US" dirty="0"/>
              <a:t>7/2/2024</a:t>
            </a:fld>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424685934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CD438618-DEE5-47CF-A8B2-A9E090D503CD}" type="datetimeFigureOut">
              <a:rPr lang="en-US" dirty="0"/>
              <a:t>7/2/2024</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dirty="0"/>
              <a:t>
              </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E30AF5A0-43BB-4336-8627-9123B9144D80}" type="slidenum">
              <a:rPr lang="en-US" dirty="0"/>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0617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guide id="8" orient="horz" pos="4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ctrTitle"/>
          </p:nvPr>
        </p:nvSpPr>
        <p:spPr>
          <a:xfrm>
            <a:off x="2041450" y="193481"/>
            <a:ext cx="9541671" cy="1493917"/>
          </a:xfrm>
        </p:spPr>
        <p:txBody>
          <a:bodyPr>
            <a:normAutofit fontScale="90000"/>
          </a:bodyPr>
          <a:lstStyle/>
          <a:p>
            <a:pPr>
              <a:lnSpc>
                <a:spcPct val="150000"/>
              </a:lnSpc>
            </a:pPr>
            <a:r>
              <a:rPr lang="en-US" sz="2000" b="1" dirty="0">
                <a:latin typeface="Times New Roman" panose="02020603050405020304" pitchFamily="18" charset="0"/>
                <a:cs typeface="Times New Roman" panose="02020603050405020304" pitchFamily="18" charset="0"/>
              </a:rPr>
              <a:t>JAWAHARLAL NEHRU TECHNOLOGICAL UNIVERSITY HYDERABAD</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UNIVERSITY COLLEGE OF ENGINEERING MANTHANI</a:t>
            </a:r>
            <a:br>
              <a:rPr lang="en-US" sz="20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Centenary Colony(Po), Pannur(Vill), Ramagiri(Mdl), Peddapalli, Telangana – 505212, India</a:t>
            </a:r>
            <a:endParaRPr lang="en-IN" sz="1400" b="1" dirty="0">
              <a:latin typeface="Times New Roman" panose="02020603050405020304" pitchFamily="18" charset="0"/>
              <a:cs typeface="Times New Roman" panose="02020603050405020304" pitchFamily="18" charset="0"/>
            </a:endParaRPr>
          </a:p>
        </p:txBody>
      </p:sp>
      <p:sp>
        <p:nvSpPr>
          <p:cNvPr id="23" name="Subtitle 2"/>
          <p:cNvSpPr>
            <a:spLocks noGrp="1"/>
          </p:cNvSpPr>
          <p:nvPr>
            <p:ph type="subTitle" idx="1"/>
          </p:nvPr>
        </p:nvSpPr>
        <p:spPr>
          <a:xfrm>
            <a:off x="365746" y="1870562"/>
            <a:ext cx="11217376" cy="1948997"/>
          </a:xfrm>
        </p:spPr>
        <p:txBody>
          <a:bodyPr>
            <a:normAutofit fontScale="92500" lnSpcReduction="20000"/>
          </a:bodyPr>
          <a:lstStyle/>
          <a:p>
            <a:pPr algn="ctr">
              <a:lnSpc>
                <a:spcPct val="150000"/>
              </a:lnSpc>
            </a:pPr>
            <a:r>
              <a:rPr lang="en-US" sz="2400" dirty="0">
                <a:solidFill>
                  <a:srgbClr val="FF0000"/>
                </a:solidFill>
                <a:latin typeface="Times New Roman"/>
                <a:cs typeface="Times New Roman"/>
              </a:rPr>
              <a:t> </a:t>
            </a:r>
            <a:r>
              <a:rPr lang="en-US" sz="2200" dirty="0">
                <a:solidFill>
                  <a:srgbClr val="FF0000"/>
                </a:solidFill>
                <a:latin typeface="Times New Roman"/>
                <a:cs typeface="Times New Roman"/>
              </a:rPr>
              <a:t>DEPARTMENT OF COMPUTER SCIENCE AND ENGINEERING(AI&amp;ML)</a:t>
            </a:r>
            <a:endParaRPr lang="en-US" sz="2200" dirty="0">
              <a:latin typeface="Times New Roman"/>
              <a:cs typeface="Times New Roman"/>
            </a:endParaRPr>
          </a:p>
          <a:p>
            <a:pPr algn="ctr">
              <a:lnSpc>
                <a:spcPct val="150000"/>
              </a:lnSpc>
            </a:pPr>
            <a:r>
              <a:rPr lang="en-US" sz="3500" b="1" dirty="0">
                <a:solidFill>
                  <a:srgbClr val="7030A0"/>
                </a:solidFill>
                <a:latin typeface="Times New Roman"/>
                <a:cs typeface="Times New Roman"/>
              </a:rPr>
              <a:t>        EMPOWERING FARMERS THROUGH 	PRICE COMPARISION AND COLLABRATION</a:t>
            </a:r>
            <a:endParaRPr lang="en-US" sz="3500" b="1" dirty="0"/>
          </a:p>
        </p:txBody>
      </p:sp>
      <p:pic>
        <p:nvPicPr>
          <p:cNvPr id="24" name="Picture 23"/>
          <p:cNvPicPr>
            <a:picLocks noChangeAspect="1"/>
          </p:cNvPicPr>
          <p:nvPr/>
        </p:nvPicPr>
        <p:blipFill>
          <a:blip r:embed="rId2"/>
          <a:stretch>
            <a:fillRect/>
          </a:stretch>
        </p:blipFill>
        <p:spPr>
          <a:xfrm>
            <a:off x="365746" y="285062"/>
            <a:ext cx="1341236" cy="1310754"/>
          </a:xfrm>
          <a:prstGeom prst="rect">
            <a:avLst/>
          </a:prstGeom>
        </p:spPr>
      </p:pic>
      <p:sp>
        <p:nvSpPr>
          <p:cNvPr id="25" name="Slide Number Placeholder 4"/>
          <p:cNvSpPr>
            <a:spLocks noGrp="1"/>
          </p:cNvSpPr>
          <p:nvPr>
            <p:ph type="sldNum" sz="quarter" idx="12"/>
          </p:nvPr>
        </p:nvSpPr>
        <p:spPr>
          <a:xfrm>
            <a:off x="8610600" y="6356350"/>
            <a:ext cx="2743200" cy="365125"/>
          </a:xfrm>
        </p:spPr>
        <p:txBody>
          <a:bodyPr/>
          <a:lstStyle/>
          <a:p>
            <a:fld id="{BEED9680-A590-4230-8F3F-1E362A005712}" type="slidenum">
              <a:rPr lang="en-IN" smtClean="0"/>
              <a:t>1</a:t>
            </a:fld>
            <a:endParaRPr lang="en-IN"/>
          </a:p>
        </p:txBody>
      </p:sp>
      <p:sp>
        <p:nvSpPr>
          <p:cNvPr id="5" name="TextBox 4">
            <a:extLst>
              <a:ext uri="{FF2B5EF4-FFF2-40B4-BE49-F238E27FC236}">
                <a16:creationId xmlns:a16="http://schemas.microsoft.com/office/drawing/2014/main" id="{C9FD6FF9-BE0E-FB10-72EB-162B74D8D78F}"/>
              </a:ext>
            </a:extLst>
          </p:cNvPr>
          <p:cNvSpPr txBox="1"/>
          <p:nvPr/>
        </p:nvSpPr>
        <p:spPr>
          <a:xfrm>
            <a:off x="7273395" y="4273019"/>
            <a:ext cx="574939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TEAM MEMBERS:</a:t>
            </a:r>
          </a:p>
          <a:p>
            <a:r>
              <a:rPr lang="en-US" sz="2000" dirty="0"/>
              <a:t>M.YASHWANTH        22VD1A6656</a:t>
            </a:r>
          </a:p>
          <a:p>
            <a:r>
              <a:rPr lang="en-US" sz="2000" dirty="0"/>
              <a:t>D.AKHIL                      22VD1A6604</a:t>
            </a:r>
          </a:p>
          <a:p>
            <a:r>
              <a:rPr lang="en-US" sz="2000" dirty="0"/>
              <a:t>B.SAI SIDDARTHA    22VD1A6635</a:t>
            </a:r>
          </a:p>
        </p:txBody>
      </p:sp>
      <p:sp>
        <p:nvSpPr>
          <p:cNvPr id="2" name="Rectangle 1">
            <a:extLst>
              <a:ext uri="{FF2B5EF4-FFF2-40B4-BE49-F238E27FC236}">
                <a16:creationId xmlns:a16="http://schemas.microsoft.com/office/drawing/2014/main" id="{DBDB56C8-0499-CA6D-2B9B-01C506CC6799}"/>
              </a:ext>
            </a:extLst>
          </p:cNvPr>
          <p:cNvSpPr/>
          <p:nvPr/>
        </p:nvSpPr>
        <p:spPr>
          <a:xfrm>
            <a:off x="755374" y="3819559"/>
            <a:ext cx="2971800" cy="17393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rPr>
              <a:t>Under the guidance of:</a:t>
            </a:r>
            <a:endParaRPr lang="en-US" dirty="0">
              <a:solidFill>
                <a:schemeClr val="tx1"/>
              </a:solidFill>
            </a:endParaRPr>
          </a:p>
          <a:p>
            <a:pPr algn="ctr"/>
            <a:r>
              <a:rPr lang="en-US" dirty="0" err="1">
                <a:solidFill>
                  <a:schemeClr val="tx1"/>
                </a:solidFill>
              </a:rPr>
              <a:t>Mr.G.SRIDHAR</a:t>
            </a:r>
            <a:endParaRPr lang="en-US" dirty="0">
              <a:solidFill>
                <a:schemeClr val="tx1"/>
              </a:solidFill>
            </a:endParaRPr>
          </a:p>
          <a:p>
            <a:pPr algn="ctr"/>
            <a:r>
              <a:rPr lang="en-US" dirty="0">
                <a:solidFill>
                  <a:schemeClr val="tx1"/>
                </a:solidFill>
              </a:rPr>
              <a:t>Assistant </a:t>
            </a:r>
            <a:r>
              <a:rPr lang="en-US" dirty="0" err="1">
                <a:solidFill>
                  <a:schemeClr val="tx1"/>
                </a:solidFill>
              </a:rPr>
              <a:t>Professor,CSE</a:t>
            </a:r>
            <a:endParaRPr lang="en-US" dirty="0">
              <a:solidFill>
                <a:schemeClr val="tx1"/>
              </a:solidFill>
            </a:endParaRPr>
          </a:p>
        </p:txBody>
      </p:sp>
    </p:spTree>
    <p:extLst>
      <p:ext uri="{BB962C8B-B14F-4D97-AF65-F5344CB8AC3E}">
        <p14:creationId xmlns:p14="http://schemas.microsoft.com/office/powerpoint/2010/main" val="462410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2612-1298-9603-23E8-912BA248D0DF}"/>
              </a:ext>
            </a:extLst>
          </p:cNvPr>
          <p:cNvSpPr>
            <a:spLocks noGrp="1"/>
          </p:cNvSpPr>
          <p:nvPr>
            <p:ph type="title"/>
          </p:nvPr>
        </p:nvSpPr>
        <p:spPr>
          <a:xfrm>
            <a:off x="3732070" y="136525"/>
            <a:ext cx="10691265" cy="1371030"/>
          </a:xfrm>
        </p:spPr>
        <p:txBody>
          <a:bodyPr/>
          <a:lstStyle/>
          <a:p>
            <a:r>
              <a:rPr lang="en-US" b="1" dirty="0">
                <a:solidFill>
                  <a:srgbClr val="7030A0"/>
                </a:solidFill>
              </a:rPr>
              <a:t>IMPLEMENTATION</a:t>
            </a:r>
            <a:endParaRPr lang="en-IN" b="1" dirty="0">
              <a:solidFill>
                <a:srgbClr val="7030A0"/>
              </a:solidFill>
            </a:endParaRPr>
          </a:p>
        </p:txBody>
      </p:sp>
      <p:sp>
        <p:nvSpPr>
          <p:cNvPr id="3" name="Content Placeholder 2">
            <a:extLst>
              <a:ext uri="{FF2B5EF4-FFF2-40B4-BE49-F238E27FC236}">
                <a16:creationId xmlns:a16="http://schemas.microsoft.com/office/drawing/2014/main" id="{865977E9-6BC3-2451-93E3-80CF92F5E27B}"/>
              </a:ext>
            </a:extLst>
          </p:cNvPr>
          <p:cNvSpPr>
            <a:spLocks noGrp="1"/>
          </p:cNvSpPr>
          <p:nvPr>
            <p:ph idx="1"/>
          </p:nvPr>
        </p:nvSpPr>
        <p:spPr>
          <a:xfrm>
            <a:off x="715383" y="1507555"/>
            <a:ext cx="19938131" cy="5350445"/>
          </a:xfrm>
        </p:spPr>
        <p:txBody>
          <a:bodyPr numCol="2">
            <a:noAutofit/>
          </a:bodyPr>
          <a:lstStyle/>
          <a:p>
            <a:r>
              <a:rPr lang="en-US" sz="2400" dirty="0">
                <a:latin typeface="+mj-lt"/>
              </a:rPr>
              <a:t>Users allowed to interact with interface created using HTML,CSS,JS.</a:t>
            </a:r>
          </a:p>
          <a:p>
            <a:r>
              <a:rPr lang="en-US" sz="2400" dirty="0">
                <a:latin typeface="+mj-lt"/>
              </a:rPr>
              <a:t>User continues further process by choosing login accordingly and details stored every time.</a:t>
            </a:r>
          </a:p>
          <a:p>
            <a:r>
              <a:rPr lang="en-US" sz="2400" dirty="0">
                <a:latin typeface="+mj-lt"/>
              </a:rPr>
              <a:t>By entering as non-farmer he enables to enter the different crop price at different platforms.</a:t>
            </a:r>
          </a:p>
          <a:p>
            <a:r>
              <a:rPr lang="en-US" sz="2400" dirty="0">
                <a:latin typeface="+mj-lt"/>
              </a:rPr>
              <a:t>By entering as farmer he enable to collaborate with other farmers or  without                                        collaboration he used to get the details of </a:t>
            </a:r>
            <a:r>
              <a:rPr lang="en-US" sz="2400" dirty="0" err="1">
                <a:latin typeface="+mj-lt"/>
              </a:rPr>
              <a:t>choosen</a:t>
            </a:r>
            <a:r>
              <a:rPr lang="en-US" sz="2400" dirty="0">
                <a:latin typeface="+mj-lt"/>
              </a:rPr>
              <a:t> crop at different platforms.</a:t>
            </a:r>
          </a:p>
          <a:p>
            <a:r>
              <a:rPr lang="en-US" sz="2400" dirty="0">
                <a:latin typeface="+mj-lt"/>
              </a:rPr>
              <a:t>The end feedback will be entered accordingly.</a:t>
            </a:r>
          </a:p>
          <a:p>
            <a:endParaRPr lang="en-US" sz="2400" dirty="0">
              <a:latin typeface="+mj-lt"/>
            </a:endParaRPr>
          </a:p>
          <a:p>
            <a:pPr marL="0" indent="0">
              <a:buNone/>
            </a:pPr>
            <a:endParaRPr lang="en-IN" sz="2400" dirty="0">
              <a:latin typeface="+mj-lt"/>
            </a:endParaRPr>
          </a:p>
        </p:txBody>
      </p:sp>
      <p:sp>
        <p:nvSpPr>
          <p:cNvPr id="4" name="Date Placeholder 3">
            <a:extLst>
              <a:ext uri="{FF2B5EF4-FFF2-40B4-BE49-F238E27FC236}">
                <a16:creationId xmlns:a16="http://schemas.microsoft.com/office/drawing/2014/main" id="{98DDA81C-E355-89C9-4289-8B71CCF17FC1}"/>
              </a:ext>
            </a:extLst>
          </p:cNvPr>
          <p:cNvSpPr>
            <a:spLocks noGrp="1"/>
          </p:cNvSpPr>
          <p:nvPr>
            <p:ph type="dt" sz="half" idx="10"/>
          </p:nvPr>
        </p:nvSpPr>
        <p:spPr/>
        <p:txBody>
          <a:bodyPr/>
          <a:lstStyle/>
          <a:p>
            <a:fld id="{EBAFD1C4-DDA5-4254-A114-E4872889D60B}" type="datetime1">
              <a:rPr lang="en-US" smtClean="0"/>
              <a:t>7/2/2024</a:t>
            </a:fld>
            <a:endParaRPr lang="en-US" dirty="0"/>
          </a:p>
        </p:txBody>
      </p:sp>
      <p:sp>
        <p:nvSpPr>
          <p:cNvPr id="5" name="Footer Placeholder 4">
            <a:extLst>
              <a:ext uri="{FF2B5EF4-FFF2-40B4-BE49-F238E27FC236}">
                <a16:creationId xmlns:a16="http://schemas.microsoft.com/office/drawing/2014/main" id="{519C5038-3151-3922-EEA4-3BC074F335A9}"/>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43804046-0BD0-A644-A8C6-D72A783B7190}"/>
              </a:ext>
            </a:extLst>
          </p:cNvPr>
          <p:cNvSpPr>
            <a:spLocks noGrp="1"/>
          </p:cNvSpPr>
          <p:nvPr>
            <p:ph type="sldNum" sz="quarter" idx="12"/>
          </p:nvPr>
        </p:nvSpPr>
        <p:spPr/>
        <p:txBody>
          <a:bodyPr/>
          <a:lstStyle/>
          <a:p>
            <a:fld id="{E30AF5A0-43BB-4336-8627-9123B9144D80}" type="slidenum">
              <a:rPr lang="en-US" smtClean="0"/>
              <a:t>10</a:t>
            </a:fld>
            <a:endParaRPr lang="en-US" dirty="0"/>
          </a:p>
        </p:txBody>
      </p:sp>
    </p:spTree>
    <p:extLst>
      <p:ext uri="{BB962C8B-B14F-4D97-AF65-F5344CB8AC3E}">
        <p14:creationId xmlns:p14="http://schemas.microsoft.com/office/powerpoint/2010/main" val="3300461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7272-364C-0BFD-E495-9A2B16B0AE65}"/>
              </a:ext>
            </a:extLst>
          </p:cNvPr>
          <p:cNvSpPr>
            <a:spLocks noGrp="1"/>
          </p:cNvSpPr>
          <p:nvPr>
            <p:ph type="title"/>
          </p:nvPr>
        </p:nvSpPr>
        <p:spPr>
          <a:xfrm>
            <a:off x="563924" y="236581"/>
            <a:ext cx="10691265" cy="1371030"/>
          </a:xfrm>
        </p:spPr>
        <p:txBody>
          <a:bodyPr>
            <a:normAutofit/>
          </a:bodyPr>
          <a:lstStyle/>
          <a:p>
            <a:r>
              <a:rPr lang="en-US" sz="2800" dirty="0"/>
              <a:t>INTERFACE:</a:t>
            </a:r>
            <a:endParaRPr lang="en-IN" sz="2800" dirty="0"/>
          </a:p>
        </p:txBody>
      </p:sp>
      <p:pic>
        <p:nvPicPr>
          <p:cNvPr id="8" name="Content Placeholder 7" descr="A screenshot of a website&#10;&#10;Description automatically generated">
            <a:extLst>
              <a:ext uri="{FF2B5EF4-FFF2-40B4-BE49-F238E27FC236}">
                <a16:creationId xmlns:a16="http://schemas.microsoft.com/office/drawing/2014/main" id="{FB4134A2-2041-E9F3-D270-56FC3C548E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383" y="916582"/>
            <a:ext cx="10810823" cy="5439768"/>
          </a:xfrm>
        </p:spPr>
      </p:pic>
      <p:sp>
        <p:nvSpPr>
          <p:cNvPr id="4" name="Date Placeholder 3">
            <a:extLst>
              <a:ext uri="{FF2B5EF4-FFF2-40B4-BE49-F238E27FC236}">
                <a16:creationId xmlns:a16="http://schemas.microsoft.com/office/drawing/2014/main" id="{9096051C-2437-047A-2C4E-99E47C699698}"/>
              </a:ext>
            </a:extLst>
          </p:cNvPr>
          <p:cNvSpPr>
            <a:spLocks noGrp="1"/>
          </p:cNvSpPr>
          <p:nvPr>
            <p:ph type="dt" sz="half" idx="10"/>
          </p:nvPr>
        </p:nvSpPr>
        <p:spPr/>
        <p:txBody>
          <a:bodyPr/>
          <a:lstStyle/>
          <a:p>
            <a:fld id="{0F82CD8E-B6C7-4187-B1AD-30DC370AD364}" type="datetime1">
              <a:rPr lang="en-US" smtClean="0"/>
              <a:t>7/2/2024</a:t>
            </a:fld>
            <a:endParaRPr lang="en-US" dirty="0"/>
          </a:p>
        </p:txBody>
      </p:sp>
      <p:sp>
        <p:nvSpPr>
          <p:cNvPr id="5" name="Footer Placeholder 4">
            <a:extLst>
              <a:ext uri="{FF2B5EF4-FFF2-40B4-BE49-F238E27FC236}">
                <a16:creationId xmlns:a16="http://schemas.microsoft.com/office/drawing/2014/main" id="{33799F76-23C3-2C45-0EF9-50EC2CE2BFAD}"/>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8DB0679-7EC8-3FD2-B4BA-EA62156F3392}"/>
              </a:ext>
            </a:extLst>
          </p:cNvPr>
          <p:cNvSpPr>
            <a:spLocks noGrp="1"/>
          </p:cNvSpPr>
          <p:nvPr>
            <p:ph type="sldNum" sz="quarter" idx="12"/>
          </p:nvPr>
        </p:nvSpPr>
        <p:spPr/>
        <p:txBody>
          <a:bodyPr/>
          <a:lstStyle/>
          <a:p>
            <a:fld id="{E30AF5A0-43BB-4336-8627-9123B9144D80}" type="slidenum">
              <a:rPr lang="en-US" smtClean="0"/>
              <a:t>11</a:t>
            </a:fld>
            <a:endParaRPr lang="en-US" dirty="0"/>
          </a:p>
        </p:txBody>
      </p:sp>
    </p:spTree>
    <p:extLst>
      <p:ext uri="{BB962C8B-B14F-4D97-AF65-F5344CB8AC3E}">
        <p14:creationId xmlns:p14="http://schemas.microsoft.com/office/powerpoint/2010/main" val="2628657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D15C9-3910-0C81-6D7E-B08621205F64}"/>
              </a:ext>
            </a:extLst>
          </p:cNvPr>
          <p:cNvSpPr>
            <a:spLocks noGrp="1"/>
          </p:cNvSpPr>
          <p:nvPr>
            <p:ph type="title"/>
          </p:nvPr>
        </p:nvSpPr>
        <p:spPr/>
        <p:txBody>
          <a:bodyPr/>
          <a:lstStyle/>
          <a:p>
            <a:endParaRPr lang="en-IN"/>
          </a:p>
        </p:txBody>
      </p:sp>
      <p:pic>
        <p:nvPicPr>
          <p:cNvPr id="8" name="Content Placeholder 7" descr="A screenshot of a computer login form&#10;&#10;Description automatically generated">
            <a:extLst>
              <a:ext uri="{FF2B5EF4-FFF2-40B4-BE49-F238E27FC236}">
                <a16:creationId xmlns:a16="http://schemas.microsoft.com/office/drawing/2014/main" id="{922B6BF2-269C-3212-B06D-8D7D93BF3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692" y="842716"/>
            <a:ext cx="11208208" cy="5172568"/>
          </a:xfrm>
        </p:spPr>
      </p:pic>
      <p:sp>
        <p:nvSpPr>
          <p:cNvPr id="4" name="Date Placeholder 3">
            <a:extLst>
              <a:ext uri="{FF2B5EF4-FFF2-40B4-BE49-F238E27FC236}">
                <a16:creationId xmlns:a16="http://schemas.microsoft.com/office/drawing/2014/main" id="{D2466461-0B40-F32B-8894-56783B3A9857}"/>
              </a:ext>
            </a:extLst>
          </p:cNvPr>
          <p:cNvSpPr>
            <a:spLocks noGrp="1"/>
          </p:cNvSpPr>
          <p:nvPr>
            <p:ph type="dt" sz="half" idx="10"/>
          </p:nvPr>
        </p:nvSpPr>
        <p:spPr/>
        <p:txBody>
          <a:bodyPr/>
          <a:lstStyle/>
          <a:p>
            <a:fld id="{A01608C7-A347-40BE-B46D-8F45E725882C}" type="datetime1">
              <a:rPr lang="en-US" smtClean="0"/>
              <a:t>7/2/2024</a:t>
            </a:fld>
            <a:endParaRPr lang="en-US" dirty="0"/>
          </a:p>
        </p:txBody>
      </p:sp>
      <p:sp>
        <p:nvSpPr>
          <p:cNvPr id="5" name="Footer Placeholder 4">
            <a:extLst>
              <a:ext uri="{FF2B5EF4-FFF2-40B4-BE49-F238E27FC236}">
                <a16:creationId xmlns:a16="http://schemas.microsoft.com/office/drawing/2014/main" id="{1FF16151-AA00-4741-0385-AB0E0B62113D}"/>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AC86E2A1-96FC-E86A-1E43-FFD6992EC9C8}"/>
              </a:ext>
            </a:extLst>
          </p:cNvPr>
          <p:cNvSpPr>
            <a:spLocks noGrp="1"/>
          </p:cNvSpPr>
          <p:nvPr>
            <p:ph type="sldNum" sz="quarter" idx="12"/>
          </p:nvPr>
        </p:nvSpPr>
        <p:spPr/>
        <p:txBody>
          <a:bodyPr/>
          <a:lstStyle/>
          <a:p>
            <a:fld id="{E30AF5A0-43BB-4336-8627-9123B9144D80}" type="slidenum">
              <a:rPr lang="en-US" smtClean="0"/>
              <a:t>12</a:t>
            </a:fld>
            <a:endParaRPr lang="en-US" dirty="0"/>
          </a:p>
        </p:txBody>
      </p:sp>
    </p:spTree>
    <p:extLst>
      <p:ext uri="{BB962C8B-B14F-4D97-AF65-F5344CB8AC3E}">
        <p14:creationId xmlns:p14="http://schemas.microsoft.com/office/powerpoint/2010/main" val="2300812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BEEC-11FE-EFC1-CED5-1C31B344384A}"/>
              </a:ext>
            </a:extLst>
          </p:cNvPr>
          <p:cNvSpPr>
            <a:spLocks noGrp="1"/>
          </p:cNvSpPr>
          <p:nvPr>
            <p:ph type="title"/>
          </p:nvPr>
        </p:nvSpPr>
        <p:spPr/>
        <p:txBody>
          <a:bodyPr/>
          <a:lstStyle/>
          <a:p>
            <a:endParaRPr lang="en-IN" dirty="0"/>
          </a:p>
        </p:txBody>
      </p:sp>
      <p:pic>
        <p:nvPicPr>
          <p:cNvPr id="8" name="Content Placeholder 7" descr="A screenshot of a computer screen&#10;&#10;Description automatically generated">
            <a:extLst>
              <a:ext uri="{FF2B5EF4-FFF2-40B4-BE49-F238E27FC236}">
                <a16:creationId xmlns:a16="http://schemas.microsoft.com/office/drawing/2014/main" id="{0DA2E65B-C29F-ECA8-029D-124133CAE2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329" y="1003434"/>
            <a:ext cx="10775876" cy="4851132"/>
          </a:xfrm>
        </p:spPr>
      </p:pic>
      <p:sp>
        <p:nvSpPr>
          <p:cNvPr id="4" name="Date Placeholder 3">
            <a:extLst>
              <a:ext uri="{FF2B5EF4-FFF2-40B4-BE49-F238E27FC236}">
                <a16:creationId xmlns:a16="http://schemas.microsoft.com/office/drawing/2014/main" id="{8C983C72-2399-35D6-F46C-92FD064D5FEC}"/>
              </a:ext>
            </a:extLst>
          </p:cNvPr>
          <p:cNvSpPr>
            <a:spLocks noGrp="1"/>
          </p:cNvSpPr>
          <p:nvPr>
            <p:ph type="dt" sz="half" idx="10"/>
          </p:nvPr>
        </p:nvSpPr>
        <p:spPr/>
        <p:txBody>
          <a:bodyPr/>
          <a:lstStyle/>
          <a:p>
            <a:fld id="{829A0ED3-19B9-4A18-B9D7-D4ED57503245}" type="datetime1">
              <a:rPr lang="en-US" smtClean="0"/>
              <a:t>7/2/2024</a:t>
            </a:fld>
            <a:endParaRPr lang="en-US" dirty="0"/>
          </a:p>
        </p:txBody>
      </p:sp>
      <p:sp>
        <p:nvSpPr>
          <p:cNvPr id="5" name="Footer Placeholder 4">
            <a:extLst>
              <a:ext uri="{FF2B5EF4-FFF2-40B4-BE49-F238E27FC236}">
                <a16:creationId xmlns:a16="http://schemas.microsoft.com/office/drawing/2014/main" id="{2AD12EEE-BA52-189D-722C-D65D0899793D}"/>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4F0EFC4E-809E-59E4-187C-B0EE71D11180}"/>
              </a:ext>
            </a:extLst>
          </p:cNvPr>
          <p:cNvSpPr>
            <a:spLocks noGrp="1"/>
          </p:cNvSpPr>
          <p:nvPr>
            <p:ph type="sldNum" sz="quarter" idx="12"/>
          </p:nvPr>
        </p:nvSpPr>
        <p:spPr/>
        <p:txBody>
          <a:bodyPr/>
          <a:lstStyle/>
          <a:p>
            <a:fld id="{E30AF5A0-43BB-4336-8627-9123B9144D80}" type="slidenum">
              <a:rPr lang="en-US" smtClean="0"/>
              <a:t>13</a:t>
            </a:fld>
            <a:endParaRPr lang="en-US" dirty="0"/>
          </a:p>
        </p:txBody>
      </p:sp>
    </p:spTree>
    <p:extLst>
      <p:ext uri="{BB962C8B-B14F-4D97-AF65-F5344CB8AC3E}">
        <p14:creationId xmlns:p14="http://schemas.microsoft.com/office/powerpoint/2010/main" val="121576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A181-9976-51F5-4687-B963865BDD9B}"/>
              </a:ext>
            </a:extLst>
          </p:cNvPr>
          <p:cNvSpPr>
            <a:spLocks noGrp="1"/>
          </p:cNvSpPr>
          <p:nvPr>
            <p:ph type="title"/>
          </p:nvPr>
        </p:nvSpPr>
        <p:spPr>
          <a:xfrm>
            <a:off x="750367" y="345626"/>
            <a:ext cx="10691265" cy="1371030"/>
          </a:xfrm>
        </p:spPr>
        <p:txBody>
          <a:bodyPr>
            <a:normAutofit/>
          </a:bodyPr>
          <a:lstStyle/>
          <a:p>
            <a:r>
              <a:rPr lang="en-US" sz="2400" dirty="0"/>
              <a:t>LOGIN:</a:t>
            </a:r>
            <a:endParaRPr lang="en-IN" sz="2400" dirty="0"/>
          </a:p>
        </p:txBody>
      </p:sp>
      <p:pic>
        <p:nvPicPr>
          <p:cNvPr id="8" name="Content Placeholder 7" descr="A screenshot of a login form&#10;&#10;Description automatically generated">
            <a:extLst>
              <a:ext uri="{FF2B5EF4-FFF2-40B4-BE49-F238E27FC236}">
                <a16:creationId xmlns:a16="http://schemas.microsoft.com/office/drawing/2014/main" id="{5EFF0A70-90E1-FCEA-A9BC-6FE98A909B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8690" y="928954"/>
            <a:ext cx="10234618" cy="5789859"/>
          </a:xfrm>
        </p:spPr>
      </p:pic>
      <p:sp>
        <p:nvSpPr>
          <p:cNvPr id="4" name="Date Placeholder 3">
            <a:extLst>
              <a:ext uri="{FF2B5EF4-FFF2-40B4-BE49-F238E27FC236}">
                <a16:creationId xmlns:a16="http://schemas.microsoft.com/office/drawing/2014/main" id="{02E40A20-9664-CC37-5C1C-75C69B326094}"/>
              </a:ext>
            </a:extLst>
          </p:cNvPr>
          <p:cNvSpPr>
            <a:spLocks noGrp="1"/>
          </p:cNvSpPr>
          <p:nvPr>
            <p:ph type="dt" sz="half" idx="10"/>
          </p:nvPr>
        </p:nvSpPr>
        <p:spPr/>
        <p:txBody>
          <a:bodyPr/>
          <a:lstStyle/>
          <a:p>
            <a:fld id="{EEECB5D8-1CCD-4811-A225-D6AC474094AA}" type="datetime1">
              <a:rPr lang="en-US" smtClean="0"/>
              <a:t>7/2/2024</a:t>
            </a:fld>
            <a:endParaRPr lang="en-US" dirty="0"/>
          </a:p>
        </p:txBody>
      </p:sp>
      <p:sp>
        <p:nvSpPr>
          <p:cNvPr id="5" name="Footer Placeholder 4">
            <a:extLst>
              <a:ext uri="{FF2B5EF4-FFF2-40B4-BE49-F238E27FC236}">
                <a16:creationId xmlns:a16="http://schemas.microsoft.com/office/drawing/2014/main" id="{68DC8B64-95D2-9792-03ED-31D43FECE3DE}"/>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FBA0850D-BC0C-27BC-A822-F99563334567}"/>
              </a:ext>
            </a:extLst>
          </p:cNvPr>
          <p:cNvSpPr>
            <a:spLocks noGrp="1"/>
          </p:cNvSpPr>
          <p:nvPr>
            <p:ph type="sldNum" sz="quarter" idx="12"/>
          </p:nvPr>
        </p:nvSpPr>
        <p:spPr/>
        <p:txBody>
          <a:bodyPr/>
          <a:lstStyle/>
          <a:p>
            <a:fld id="{E30AF5A0-43BB-4336-8627-9123B9144D80}" type="slidenum">
              <a:rPr lang="en-US" smtClean="0"/>
              <a:t>14</a:t>
            </a:fld>
            <a:endParaRPr lang="en-US" dirty="0"/>
          </a:p>
        </p:txBody>
      </p:sp>
    </p:spTree>
    <p:extLst>
      <p:ext uri="{BB962C8B-B14F-4D97-AF65-F5344CB8AC3E}">
        <p14:creationId xmlns:p14="http://schemas.microsoft.com/office/powerpoint/2010/main" val="309570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A9DA-1D0C-114C-F5F9-580CE94E81A0}"/>
              </a:ext>
            </a:extLst>
          </p:cNvPr>
          <p:cNvSpPr>
            <a:spLocks noGrp="1"/>
          </p:cNvSpPr>
          <p:nvPr>
            <p:ph type="title"/>
          </p:nvPr>
        </p:nvSpPr>
        <p:spPr/>
        <p:txBody>
          <a:bodyPr/>
          <a:lstStyle/>
          <a:p>
            <a:endParaRPr lang="en-IN"/>
          </a:p>
        </p:txBody>
      </p:sp>
      <p:pic>
        <p:nvPicPr>
          <p:cNvPr id="8" name="Content Placeholder 7" descr="A screenshot of a computer&#10;&#10;Description automatically generated">
            <a:extLst>
              <a:ext uri="{FF2B5EF4-FFF2-40B4-BE49-F238E27FC236}">
                <a16:creationId xmlns:a16="http://schemas.microsoft.com/office/drawing/2014/main" id="{D5990A7C-9412-178D-B150-80094CCCA8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013" y="886164"/>
            <a:ext cx="11225973" cy="5085671"/>
          </a:xfrm>
        </p:spPr>
      </p:pic>
      <p:sp>
        <p:nvSpPr>
          <p:cNvPr id="4" name="Date Placeholder 3">
            <a:extLst>
              <a:ext uri="{FF2B5EF4-FFF2-40B4-BE49-F238E27FC236}">
                <a16:creationId xmlns:a16="http://schemas.microsoft.com/office/drawing/2014/main" id="{3690ADC7-5B3F-099A-598D-7AB07CC6D39F}"/>
              </a:ext>
            </a:extLst>
          </p:cNvPr>
          <p:cNvSpPr>
            <a:spLocks noGrp="1"/>
          </p:cNvSpPr>
          <p:nvPr>
            <p:ph type="dt" sz="half" idx="10"/>
          </p:nvPr>
        </p:nvSpPr>
        <p:spPr/>
        <p:txBody>
          <a:bodyPr/>
          <a:lstStyle/>
          <a:p>
            <a:fld id="{A04D751B-D30F-421C-B7EC-885A467F3C41}" type="datetime1">
              <a:rPr lang="en-US" smtClean="0"/>
              <a:t>7/2/2024</a:t>
            </a:fld>
            <a:endParaRPr lang="en-US" dirty="0"/>
          </a:p>
        </p:txBody>
      </p:sp>
      <p:sp>
        <p:nvSpPr>
          <p:cNvPr id="5" name="Footer Placeholder 4">
            <a:extLst>
              <a:ext uri="{FF2B5EF4-FFF2-40B4-BE49-F238E27FC236}">
                <a16:creationId xmlns:a16="http://schemas.microsoft.com/office/drawing/2014/main" id="{ADD47E27-BEAA-75E9-FBB9-5BD03DEBC272}"/>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1169AA85-0FB9-A2D7-A877-89860A1D4580}"/>
              </a:ext>
            </a:extLst>
          </p:cNvPr>
          <p:cNvSpPr>
            <a:spLocks noGrp="1"/>
          </p:cNvSpPr>
          <p:nvPr>
            <p:ph type="sldNum" sz="quarter" idx="12"/>
          </p:nvPr>
        </p:nvSpPr>
        <p:spPr/>
        <p:txBody>
          <a:bodyPr/>
          <a:lstStyle/>
          <a:p>
            <a:fld id="{E30AF5A0-43BB-4336-8627-9123B9144D80}" type="slidenum">
              <a:rPr lang="en-US" smtClean="0"/>
              <a:t>15</a:t>
            </a:fld>
            <a:endParaRPr lang="en-US" dirty="0"/>
          </a:p>
        </p:txBody>
      </p:sp>
    </p:spTree>
    <p:extLst>
      <p:ext uri="{BB962C8B-B14F-4D97-AF65-F5344CB8AC3E}">
        <p14:creationId xmlns:p14="http://schemas.microsoft.com/office/powerpoint/2010/main" val="2746856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AEE0-D9DF-4988-72B5-33771673B5CD}"/>
              </a:ext>
            </a:extLst>
          </p:cNvPr>
          <p:cNvSpPr>
            <a:spLocks noGrp="1"/>
          </p:cNvSpPr>
          <p:nvPr>
            <p:ph type="title"/>
          </p:nvPr>
        </p:nvSpPr>
        <p:spPr/>
        <p:txBody>
          <a:bodyPr/>
          <a:lstStyle/>
          <a:p>
            <a:endParaRPr lang="en-IN"/>
          </a:p>
        </p:txBody>
      </p:sp>
      <p:pic>
        <p:nvPicPr>
          <p:cNvPr id="8" name="Content Placeholder 7" descr="A screenshot of a computer screen&#10;&#10;Description automatically generated">
            <a:extLst>
              <a:ext uri="{FF2B5EF4-FFF2-40B4-BE49-F238E27FC236}">
                <a16:creationId xmlns:a16="http://schemas.microsoft.com/office/drawing/2014/main" id="{6BB289DD-F51C-33C7-1CDA-0A0DE8A255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100" y="922096"/>
            <a:ext cx="10970549" cy="4822913"/>
          </a:xfrm>
        </p:spPr>
      </p:pic>
      <p:sp>
        <p:nvSpPr>
          <p:cNvPr id="4" name="Date Placeholder 3">
            <a:extLst>
              <a:ext uri="{FF2B5EF4-FFF2-40B4-BE49-F238E27FC236}">
                <a16:creationId xmlns:a16="http://schemas.microsoft.com/office/drawing/2014/main" id="{664AD304-ECB0-907E-64A8-3C61FA3ED797}"/>
              </a:ext>
            </a:extLst>
          </p:cNvPr>
          <p:cNvSpPr>
            <a:spLocks noGrp="1"/>
          </p:cNvSpPr>
          <p:nvPr>
            <p:ph type="dt" sz="half" idx="10"/>
          </p:nvPr>
        </p:nvSpPr>
        <p:spPr/>
        <p:txBody>
          <a:bodyPr/>
          <a:lstStyle/>
          <a:p>
            <a:fld id="{96C53FFD-1C6C-4415-AB5E-4C7EEE23F2A2}" type="datetime1">
              <a:rPr lang="en-US" smtClean="0"/>
              <a:t>7/2/2024</a:t>
            </a:fld>
            <a:endParaRPr lang="en-US" dirty="0"/>
          </a:p>
        </p:txBody>
      </p:sp>
      <p:sp>
        <p:nvSpPr>
          <p:cNvPr id="5" name="Footer Placeholder 4">
            <a:extLst>
              <a:ext uri="{FF2B5EF4-FFF2-40B4-BE49-F238E27FC236}">
                <a16:creationId xmlns:a16="http://schemas.microsoft.com/office/drawing/2014/main" id="{2EE79B7C-26EA-16D6-BA0A-16C2E3AC09B0}"/>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A916A13F-330F-5D7C-E4A8-53A2874FB4DC}"/>
              </a:ext>
            </a:extLst>
          </p:cNvPr>
          <p:cNvSpPr>
            <a:spLocks noGrp="1"/>
          </p:cNvSpPr>
          <p:nvPr>
            <p:ph type="sldNum" sz="quarter" idx="12"/>
          </p:nvPr>
        </p:nvSpPr>
        <p:spPr/>
        <p:txBody>
          <a:bodyPr/>
          <a:lstStyle/>
          <a:p>
            <a:fld id="{E30AF5A0-43BB-4336-8627-9123B9144D80}" type="slidenum">
              <a:rPr lang="en-US" smtClean="0"/>
              <a:t>16</a:t>
            </a:fld>
            <a:endParaRPr lang="en-US" dirty="0"/>
          </a:p>
        </p:txBody>
      </p:sp>
    </p:spTree>
    <p:extLst>
      <p:ext uri="{BB962C8B-B14F-4D97-AF65-F5344CB8AC3E}">
        <p14:creationId xmlns:p14="http://schemas.microsoft.com/office/powerpoint/2010/main" val="4043840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AAD9-9793-91DB-743C-D80FE1F3CAAD}"/>
              </a:ext>
            </a:extLst>
          </p:cNvPr>
          <p:cNvSpPr>
            <a:spLocks noGrp="1"/>
          </p:cNvSpPr>
          <p:nvPr>
            <p:ph type="title"/>
          </p:nvPr>
        </p:nvSpPr>
        <p:spPr/>
        <p:txBody>
          <a:bodyPr/>
          <a:lstStyle/>
          <a:p>
            <a:endParaRPr lang="en-IN"/>
          </a:p>
        </p:txBody>
      </p:sp>
      <p:pic>
        <p:nvPicPr>
          <p:cNvPr id="8" name="Content Placeholder 7" descr="A screenshot of a video game&#10;&#10;Description automatically generated">
            <a:extLst>
              <a:ext uri="{FF2B5EF4-FFF2-40B4-BE49-F238E27FC236}">
                <a16:creationId xmlns:a16="http://schemas.microsoft.com/office/drawing/2014/main" id="{E3D127F4-4AAE-B57F-20B6-E13D688266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769" y="834698"/>
            <a:ext cx="11772461" cy="5188603"/>
          </a:xfrm>
        </p:spPr>
      </p:pic>
      <p:sp>
        <p:nvSpPr>
          <p:cNvPr id="4" name="Date Placeholder 3">
            <a:extLst>
              <a:ext uri="{FF2B5EF4-FFF2-40B4-BE49-F238E27FC236}">
                <a16:creationId xmlns:a16="http://schemas.microsoft.com/office/drawing/2014/main" id="{6769EB77-2FD4-B714-9CBF-5BDBADA5419B}"/>
              </a:ext>
            </a:extLst>
          </p:cNvPr>
          <p:cNvSpPr>
            <a:spLocks noGrp="1"/>
          </p:cNvSpPr>
          <p:nvPr>
            <p:ph type="dt" sz="half" idx="10"/>
          </p:nvPr>
        </p:nvSpPr>
        <p:spPr/>
        <p:txBody>
          <a:bodyPr/>
          <a:lstStyle/>
          <a:p>
            <a:fld id="{5B1F0CD4-8669-4791-A9B3-5FDBBC3723BC}" type="datetime1">
              <a:rPr lang="en-US" smtClean="0"/>
              <a:t>7/2/2024</a:t>
            </a:fld>
            <a:endParaRPr lang="en-US" dirty="0"/>
          </a:p>
        </p:txBody>
      </p:sp>
      <p:sp>
        <p:nvSpPr>
          <p:cNvPr id="5" name="Footer Placeholder 4">
            <a:extLst>
              <a:ext uri="{FF2B5EF4-FFF2-40B4-BE49-F238E27FC236}">
                <a16:creationId xmlns:a16="http://schemas.microsoft.com/office/drawing/2014/main" id="{0C4E5791-AF34-B010-C3DE-C1137E1F9209}"/>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4539E54F-FFD0-94D6-7DCA-8FEBBF968135}"/>
              </a:ext>
            </a:extLst>
          </p:cNvPr>
          <p:cNvSpPr>
            <a:spLocks noGrp="1"/>
          </p:cNvSpPr>
          <p:nvPr>
            <p:ph type="sldNum" sz="quarter" idx="12"/>
          </p:nvPr>
        </p:nvSpPr>
        <p:spPr/>
        <p:txBody>
          <a:bodyPr/>
          <a:lstStyle/>
          <a:p>
            <a:fld id="{E30AF5A0-43BB-4336-8627-9123B9144D80}" type="slidenum">
              <a:rPr lang="en-US" smtClean="0"/>
              <a:t>17</a:t>
            </a:fld>
            <a:endParaRPr lang="en-US" dirty="0"/>
          </a:p>
        </p:txBody>
      </p:sp>
    </p:spTree>
    <p:extLst>
      <p:ext uri="{BB962C8B-B14F-4D97-AF65-F5344CB8AC3E}">
        <p14:creationId xmlns:p14="http://schemas.microsoft.com/office/powerpoint/2010/main" val="2714293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984E-F6CF-B091-BF8E-B4F81D9D0BC9}"/>
              </a:ext>
            </a:extLst>
          </p:cNvPr>
          <p:cNvSpPr>
            <a:spLocks noGrp="1"/>
          </p:cNvSpPr>
          <p:nvPr>
            <p:ph type="title"/>
          </p:nvPr>
        </p:nvSpPr>
        <p:spPr/>
        <p:txBody>
          <a:bodyPr/>
          <a:lstStyle/>
          <a:p>
            <a:endParaRPr lang="en-IN" dirty="0"/>
          </a:p>
        </p:txBody>
      </p:sp>
      <p:pic>
        <p:nvPicPr>
          <p:cNvPr id="8" name="Content Placeholder 7" descr="A screenshot of a computer&#10;&#10;Description automatically generated">
            <a:extLst>
              <a:ext uri="{FF2B5EF4-FFF2-40B4-BE49-F238E27FC236}">
                <a16:creationId xmlns:a16="http://schemas.microsoft.com/office/drawing/2014/main" id="{9796A428-A7E7-4D32-7957-F31FB1D81F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383" y="769655"/>
            <a:ext cx="11123734" cy="5318690"/>
          </a:xfrm>
        </p:spPr>
      </p:pic>
      <p:sp>
        <p:nvSpPr>
          <p:cNvPr id="4" name="Date Placeholder 3">
            <a:extLst>
              <a:ext uri="{FF2B5EF4-FFF2-40B4-BE49-F238E27FC236}">
                <a16:creationId xmlns:a16="http://schemas.microsoft.com/office/drawing/2014/main" id="{6CBA8A53-B577-F560-2736-FDE62F0D4081}"/>
              </a:ext>
            </a:extLst>
          </p:cNvPr>
          <p:cNvSpPr>
            <a:spLocks noGrp="1"/>
          </p:cNvSpPr>
          <p:nvPr>
            <p:ph type="dt" sz="half" idx="10"/>
          </p:nvPr>
        </p:nvSpPr>
        <p:spPr/>
        <p:txBody>
          <a:bodyPr/>
          <a:lstStyle/>
          <a:p>
            <a:fld id="{1B340F98-A1DB-4A01-8769-7B78B27F1CCE}" type="datetime1">
              <a:rPr lang="en-US" smtClean="0"/>
              <a:t>7/2/2024</a:t>
            </a:fld>
            <a:endParaRPr lang="en-US" dirty="0"/>
          </a:p>
        </p:txBody>
      </p:sp>
      <p:sp>
        <p:nvSpPr>
          <p:cNvPr id="5" name="Footer Placeholder 4">
            <a:extLst>
              <a:ext uri="{FF2B5EF4-FFF2-40B4-BE49-F238E27FC236}">
                <a16:creationId xmlns:a16="http://schemas.microsoft.com/office/drawing/2014/main" id="{24E6A020-BFA8-5353-604D-DE136734E161}"/>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8D710328-EA17-9FD1-14E7-C6260DDC6BF1}"/>
              </a:ext>
            </a:extLst>
          </p:cNvPr>
          <p:cNvSpPr>
            <a:spLocks noGrp="1"/>
          </p:cNvSpPr>
          <p:nvPr>
            <p:ph type="sldNum" sz="quarter" idx="12"/>
          </p:nvPr>
        </p:nvSpPr>
        <p:spPr/>
        <p:txBody>
          <a:bodyPr/>
          <a:lstStyle/>
          <a:p>
            <a:fld id="{E30AF5A0-43BB-4336-8627-9123B9144D80}" type="slidenum">
              <a:rPr lang="en-US" smtClean="0"/>
              <a:t>18</a:t>
            </a:fld>
            <a:endParaRPr lang="en-US" dirty="0"/>
          </a:p>
        </p:txBody>
      </p:sp>
    </p:spTree>
    <p:extLst>
      <p:ext uri="{BB962C8B-B14F-4D97-AF65-F5344CB8AC3E}">
        <p14:creationId xmlns:p14="http://schemas.microsoft.com/office/powerpoint/2010/main" val="4118046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51C8-6C9C-2FC2-DC53-B216EB2448BE}"/>
              </a:ext>
            </a:extLst>
          </p:cNvPr>
          <p:cNvSpPr>
            <a:spLocks noGrp="1"/>
          </p:cNvSpPr>
          <p:nvPr>
            <p:ph type="title"/>
          </p:nvPr>
        </p:nvSpPr>
        <p:spPr/>
        <p:txBody>
          <a:bodyPr/>
          <a:lstStyle/>
          <a:p>
            <a:endParaRPr lang="en-IN" dirty="0"/>
          </a:p>
        </p:txBody>
      </p:sp>
      <p:pic>
        <p:nvPicPr>
          <p:cNvPr id="8" name="Content Placeholder 7" descr="A screenshot of a computer screen&#10;&#10;Description automatically generated">
            <a:extLst>
              <a:ext uri="{FF2B5EF4-FFF2-40B4-BE49-F238E27FC236}">
                <a16:creationId xmlns:a16="http://schemas.microsoft.com/office/drawing/2014/main" id="{3AFE6966-6295-2169-7CF6-7928D90BD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100" y="919853"/>
            <a:ext cx="10632958" cy="4826070"/>
          </a:xfrm>
        </p:spPr>
      </p:pic>
      <p:sp>
        <p:nvSpPr>
          <p:cNvPr id="4" name="Date Placeholder 3">
            <a:extLst>
              <a:ext uri="{FF2B5EF4-FFF2-40B4-BE49-F238E27FC236}">
                <a16:creationId xmlns:a16="http://schemas.microsoft.com/office/drawing/2014/main" id="{CD6F1562-275F-137A-3F2D-8B8FF458841B}"/>
              </a:ext>
            </a:extLst>
          </p:cNvPr>
          <p:cNvSpPr>
            <a:spLocks noGrp="1"/>
          </p:cNvSpPr>
          <p:nvPr>
            <p:ph type="dt" sz="half" idx="10"/>
          </p:nvPr>
        </p:nvSpPr>
        <p:spPr/>
        <p:txBody>
          <a:bodyPr/>
          <a:lstStyle/>
          <a:p>
            <a:fld id="{6B773AFB-F477-49AB-A0E6-292D9511E9D0}" type="datetime1">
              <a:rPr lang="en-US" smtClean="0"/>
              <a:t>7/2/2024</a:t>
            </a:fld>
            <a:endParaRPr lang="en-US" dirty="0"/>
          </a:p>
        </p:txBody>
      </p:sp>
      <p:sp>
        <p:nvSpPr>
          <p:cNvPr id="5" name="Footer Placeholder 4">
            <a:extLst>
              <a:ext uri="{FF2B5EF4-FFF2-40B4-BE49-F238E27FC236}">
                <a16:creationId xmlns:a16="http://schemas.microsoft.com/office/drawing/2014/main" id="{351FB2A4-9590-0EED-50C6-55758DCB4B8C}"/>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E79F5ED1-E701-7FDC-EA30-FE8D50CFEB61}"/>
              </a:ext>
            </a:extLst>
          </p:cNvPr>
          <p:cNvSpPr>
            <a:spLocks noGrp="1"/>
          </p:cNvSpPr>
          <p:nvPr>
            <p:ph type="sldNum" sz="quarter" idx="12"/>
          </p:nvPr>
        </p:nvSpPr>
        <p:spPr/>
        <p:txBody>
          <a:bodyPr/>
          <a:lstStyle/>
          <a:p>
            <a:fld id="{E30AF5A0-43BB-4336-8627-9123B9144D80}" type="slidenum">
              <a:rPr lang="en-US" smtClean="0"/>
              <a:t>19</a:t>
            </a:fld>
            <a:endParaRPr lang="en-US" dirty="0"/>
          </a:p>
        </p:txBody>
      </p:sp>
    </p:spTree>
    <p:extLst>
      <p:ext uri="{BB962C8B-B14F-4D97-AF65-F5344CB8AC3E}">
        <p14:creationId xmlns:p14="http://schemas.microsoft.com/office/powerpoint/2010/main" val="1376636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CD33-C1F3-7CB7-3C81-EFD3012D00B5}"/>
              </a:ext>
            </a:extLst>
          </p:cNvPr>
          <p:cNvSpPr>
            <a:spLocks noGrp="1"/>
          </p:cNvSpPr>
          <p:nvPr>
            <p:ph type="title"/>
          </p:nvPr>
        </p:nvSpPr>
        <p:spPr>
          <a:xfrm>
            <a:off x="4051006" y="135905"/>
            <a:ext cx="11259752" cy="1371030"/>
          </a:xfrm>
        </p:spPr>
        <p:txBody>
          <a:bodyPr/>
          <a:lstStyle/>
          <a:p>
            <a:r>
              <a:rPr lang="en-US" b="1" dirty="0">
                <a:solidFill>
                  <a:srgbClr val="7030A0"/>
                </a:solidFill>
              </a:rPr>
              <a:t>       contents</a:t>
            </a:r>
          </a:p>
        </p:txBody>
      </p:sp>
      <p:sp>
        <p:nvSpPr>
          <p:cNvPr id="3" name="Content Placeholder 2">
            <a:extLst>
              <a:ext uri="{FF2B5EF4-FFF2-40B4-BE49-F238E27FC236}">
                <a16:creationId xmlns:a16="http://schemas.microsoft.com/office/drawing/2014/main" id="{A97EF91C-8BD0-F146-7C5B-48897AEDA1CB}"/>
              </a:ext>
            </a:extLst>
          </p:cNvPr>
          <p:cNvSpPr>
            <a:spLocks noGrp="1"/>
          </p:cNvSpPr>
          <p:nvPr>
            <p:ph idx="1"/>
          </p:nvPr>
        </p:nvSpPr>
        <p:spPr>
          <a:xfrm>
            <a:off x="636495" y="1319149"/>
            <a:ext cx="10618694" cy="4652087"/>
          </a:xfrm>
        </p:spPr>
        <p:txBody>
          <a:bodyPr vert="horz" lIns="91440" tIns="45720" rIns="91440" bIns="45720" rtlCol="0" anchor="t">
            <a:normAutofit/>
          </a:bodyPr>
          <a:lstStyle/>
          <a:p>
            <a:r>
              <a:rPr lang="en-US" sz="2400" b="1" dirty="0">
                <a:latin typeface="+mj-lt"/>
              </a:rPr>
              <a:t>INTRODUCTION</a:t>
            </a:r>
          </a:p>
          <a:p>
            <a:r>
              <a:rPr lang="en-US" sz="2400" b="1" dirty="0">
                <a:latin typeface="+mj-lt"/>
              </a:rPr>
              <a:t>PROBLEM STATEMENT</a:t>
            </a:r>
          </a:p>
          <a:p>
            <a:r>
              <a:rPr lang="en-US" sz="2400" b="1" dirty="0">
                <a:latin typeface="+mj-lt"/>
              </a:rPr>
              <a:t>EXISTING SYSTEM</a:t>
            </a:r>
          </a:p>
          <a:p>
            <a:r>
              <a:rPr lang="en-US" sz="2400" b="1" dirty="0">
                <a:latin typeface="+mj-lt"/>
              </a:rPr>
              <a:t>PROPOSED SOLUTION</a:t>
            </a:r>
          </a:p>
          <a:p>
            <a:r>
              <a:rPr lang="en-US" sz="2400" b="1" dirty="0">
                <a:latin typeface="+mj-lt"/>
              </a:rPr>
              <a:t>SOFTWARE REQUIREMENT SPECIFICATION</a:t>
            </a:r>
          </a:p>
          <a:p>
            <a:r>
              <a:rPr lang="en-US" sz="2400" b="1" dirty="0">
                <a:latin typeface="+mj-lt"/>
              </a:rPr>
              <a:t>SYSTEM DESIGN</a:t>
            </a:r>
          </a:p>
          <a:p>
            <a:r>
              <a:rPr lang="en-US" sz="2400" b="1" dirty="0">
                <a:latin typeface="+mj-lt"/>
              </a:rPr>
              <a:t>IMPLEMENTATION</a:t>
            </a:r>
          </a:p>
          <a:p>
            <a:r>
              <a:rPr lang="en-US" sz="2400" b="1" dirty="0">
                <a:latin typeface="+mj-lt"/>
              </a:rPr>
              <a:t>CONCLUSION</a:t>
            </a:r>
          </a:p>
        </p:txBody>
      </p:sp>
      <p:sp>
        <p:nvSpPr>
          <p:cNvPr id="4" name="Date Placeholder 3">
            <a:extLst>
              <a:ext uri="{FF2B5EF4-FFF2-40B4-BE49-F238E27FC236}">
                <a16:creationId xmlns:a16="http://schemas.microsoft.com/office/drawing/2014/main" id="{19A24194-58BC-5E42-710E-1AA0D8689470}"/>
              </a:ext>
            </a:extLst>
          </p:cNvPr>
          <p:cNvSpPr>
            <a:spLocks noGrp="1"/>
          </p:cNvSpPr>
          <p:nvPr>
            <p:ph type="dt" sz="half" idx="10"/>
          </p:nvPr>
        </p:nvSpPr>
        <p:spPr/>
        <p:txBody>
          <a:bodyPr/>
          <a:lstStyle/>
          <a:p>
            <a:fld id="{8AB978E7-410B-493E-9AD9-EA7F768AE44D}" type="datetime1">
              <a:rPr lang="en-US"/>
              <a:t>7/2/2024</a:t>
            </a:fld>
            <a:endParaRPr lang="en-US" dirty="0"/>
          </a:p>
        </p:txBody>
      </p:sp>
      <p:sp>
        <p:nvSpPr>
          <p:cNvPr id="5" name="Footer Placeholder 4">
            <a:extLst>
              <a:ext uri="{FF2B5EF4-FFF2-40B4-BE49-F238E27FC236}">
                <a16:creationId xmlns:a16="http://schemas.microsoft.com/office/drawing/2014/main" id="{58F8E611-9AF6-46D4-9273-212E28A2F0D9}"/>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27A24CF-07B9-1DC7-43AF-82AEC03FA81F}"/>
              </a:ext>
            </a:extLst>
          </p:cNvPr>
          <p:cNvSpPr>
            <a:spLocks noGrp="1"/>
          </p:cNvSpPr>
          <p:nvPr>
            <p:ph type="sldNum" sz="quarter" idx="12"/>
          </p:nvPr>
        </p:nvSpPr>
        <p:spPr/>
        <p:txBody>
          <a:bodyPr/>
          <a:lstStyle/>
          <a:p>
            <a:fld id="{E30AF5A0-43BB-4336-8627-9123B9144D80}" type="slidenum">
              <a:rPr lang="en-US" dirty="0"/>
              <a:t>2</a:t>
            </a:fld>
            <a:endParaRPr lang="en-US" dirty="0"/>
          </a:p>
        </p:txBody>
      </p:sp>
    </p:spTree>
    <p:extLst>
      <p:ext uri="{BB962C8B-B14F-4D97-AF65-F5344CB8AC3E}">
        <p14:creationId xmlns:p14="http://schemas.microsoft.com/office/powerpoint/2010/main" val="292653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2CAD-3221-4966-D383-E42AAA5D324D}"/>
              </a:ext>
            </a:extLst>
          </p:cNvPr>
          <p:cNvSpPr>
            <a:spLocks noGrp="1"/>
          </p:cNvSpPr>
          <p:nvPr>
            <p:ph type="title"/>
          </p:nvPr>
        </p:nvSpPr>
        <p:spPr>
          <a:xfrm>
            <a:off x="4212790" y="134394"/>
            <a:ext cx="11066217" cy="1298459"/>
          </a:xfrm>
        </p:spPr>
        <p:txBody>
          <a:bodyPr/>
          <a:lstStyle/>
          <a:p>
            <a:r>
              <a:rPr lang="en-US" b="1" dirty="0">
                <a:solidFill>
                  <a:srgbClr val="7030A0"/>
                </a:solidFill>
              </a:rPr>
              <a:t>  CONCLUSION</a:t>
            </a:r>
          </a:p>
        </p:txBody>
      </p:sp>
      <p:sp>
        <p:nvSpPr>
          <p:cNvPr id="3" name="Content Placeholder 2">
            <a:extLst>
              <a:ext uri="{FF2B5EF4-FFF2-40B4-BE49-F238E27FC236}">
                <a16:creationId xmlns:a16="http://schemas.microsoft.com/office/drawing/2014/main" id="{EABB05B9-85A5-A0B9-26B1-9D04B91949D6}"/>
              </a:ext>
            </a:extLst>
          </p:cNvPr>
          <p:cNvSpPr>
            <a:spLocks noGrp="1"/>
          </p:cNvSpPr>
          <p:nvPr>
            <p:ph idx="1"/>
          </p:nvPr>
        </p:nvSpPr>
        <p:spPr>
          <a:xfrm>
            <a:off x="553375" y="1713764"/>
            <a:ext cx="11387951" cy="2210060"/>
          </a:xfrm>
        </p:spPr>
        <p:txBody>
          <a:bodyPr vert="horz" lIns="91440" tIns="45720" rIns="91440" bIns="45720" rtlCol="0" anchor="t">
            <a:noAutofit/>
          </a:bodyPr>
          <a:lstStyle/>
          <a:p>
            <a:pPr marL="0" indent="0">
              <a:buNone/>
            </a:pPr>
            <a:r>
              <a:rPr lang="en-US" sz="1100" dirty="0">
                <a:ea typeface="+mn-lt"/>
                <a:cs typeface="+mn-lt"/>
              </a:rPr>
              <a:t>                 </a:t>
            </a:r>
          </a:p>
          <a:p>
            <a:pPr marL="0" indent="0">
              <a:buNone/>
            </a:pPr>
            <a:endParaRPr lang="en-US" sz="1100" dirty="0">
              <a:ea typeface="+mn-lt"/>
              <a:cs typeface="+mn-lt"/>
            </a:endParaRPr>
          </a:p>
          <a:p>
            <a:pPr marL="0" indent="0">
              <a:buNone/>
            </a:pPr>
            <a:r>
              <a:rPr lang="en-US" sz="1100" dirty="0">
                <a:ea typeface="+mn-lt"/>
                <a:cs typeface="+mn-lt"/>
              </a:rPr>
              <a:t>      </a:t>
            </a:r>
            <a:r>
              <a:rPr lang="en-US" sz="2400" dirty="0">
                <a:ea typeface="+mn-lt"/>
                <a:cs typeface="+mn-lt"/>
              </a:rPr>
              <a:t>By empowering farmers through price comparison and collaboration  platform ,we aim to transform agricultural landscape. By providing transparency, collaborative approach ,we believe we can create more equitable and prosperous future for farmers and they serve.</a:t>
            </a:r>
          </a:p>
          <a:p>
            <a:pPr marL="0" indent="0">
              <a:buNone/>
            </a:pPr>
            <a:endParaRPr lang="en-US" sz="2400" dirty="0">
              <a:ea typeface="+mn-lt"/>
              <a:cs typeface="+mn-lt"/>
            </a:endParaRPr>
          </a:p>
          <a:p>
            <a:pPr marL="0" indent="0">
              <a:buNone/>
            </a:pPr>
            <a:endParaRPr lang="en-US" sz="2400" dirty="0">
              <a:ea typeface="+mn-lt"/>
              <a:cs typeface="+mn-lt"/>
            </a:endParaRPr>
          </a:p>
          <a:p>
            <a:pPr marL="0" indent="0">
              <a:buNone/>
            </a:pPr>
            <a:r>
              <a:rPr lang="en-US" sz="1100" dirty="0">
                <a:ea typeface="+mn-lt"/>
                <a:cs typeface="+mn-lt"/>
              </a:rPr>
              <a:t>          </a:t>
            </a:r>
          </a:p>
          <a:p>
            <a:pPr marL="0" indent="0">
              <a:buNone/>
            </a:pPr>
            <a:endParaRPr lang="en-US" sz="1100" dirty="0">
              <a:ea typeface="+mn-lt"/>
              <a:cs typeface="+mn-lt"/>
            </a:endParaRPr>
          </a:p>
          <a:p>
            <a:pPr marL="0" indent="0">
              <a:buNone/>
            </a:pPr>
            <a:endParaRPr lang="en-US" sz="1100" dirty="0">
              <a:ea typeface="+mn-lt"/>
              <a:cs typeface="+mn-lt"/>
            </a:endParaRPr>
          </a:p>
          <a:p>
            <a:pPr marL="0" indent="0">
              <a:buNone/>
            </a:pPr>
            <a:r>
              <a:rPr lang="en-US" sz="1100" dirty="0">
                <a:ea typeface="+mn-lt"/>
                <a:cs typeface="+mn-lt"/>
              </a:rPr>
              <a:t>                      </a:t>
            </a:r>
            <a:endParaRPr lang="en-US" sz="1100" dirty="0"/>
          </a:p>
        </p:txBody>
      </p:sp>
      <p:sp>
        <p:nvSpPr>
          <p:cNvPr id="4" name="Date Placeholder 3">
            <a:extLst>
              <a:ext uri="{FF2B5EF4-FFF2-40B4-BE49-F238E27FC236}">
                <a16:creationId xmlns:a16="http://schemas.microsoft.com/office/drawing/2014/main" id="{A800C515-ACA5-3E1E-F373-7225F5F5A7A4}"/>
              </a:ext>
            </a:extLst>
          </p:cNvPr>
          <p:cNvSpPr>
            <a:spLocks noGrp="1"/>
          </p:cNvSpPr>
          <p:nvPr>
            <p:ph type="dt" sz="half" idx="10"/>
          </p:nvPr>
        </p:nvSpPr>
        <p:spPr/>
        <p:txBody>
          <a:bodyPr/>
          <a:lstStyle/>
          <a:p>
            <a:fld id="{509F94D8-0E83-43D2-88C5-AB8EACB60994}" type="datetime1">
              <a:rPr lang="en-US"/>
              <a:t>7/2/2024</a:t>
            </a:fld>
            <a:endParaRPr lang="en-US" dirty="0"/>
          </a:p>
        </p:txBody>
      </p:sp>
      <p:sp>
        <p:nvSpPr>
          <p:cNvPr id="5" name="Footer Placeholder 4">
            <a:extLst>
              <a:ext uri="{FF2B5EF4-FFF2-40B4-BE49-F238E27FC236}">
                <a16:creationId xmlns:a16="http://schemas.microsoft.com/office/drawing/2014/main" id="{FF1C8F1B-2AAA-1B28-D3CF-4696E85CEDB1}"/>
              </a:ext>
            </a:extLst>
          </p:cNvPr>
          <p:cNvSpPr>
            <a:spLocks noGrp="1"/>
          </p:cNvSpPr>
          <p:nvPr>
            <p:ph type="ftr" sz="quarter" idx="11"/>
          </p:nvPr>
        </p:nvSpPr>
        <p:spPr/>
        <p:txBody>
          <a:bodyPr/>
          <a:lstStyle/>
          <a:p>
            <a:r>
              <a:rPr lang="en-US" b="1" dirty="0"/>
              <a:t>
              </a:t>
            </a:r>
          </a:p>
        </p:txBody>
      </p:sp>
      <p:sp>
        <p:nvSpPr>
          <p:cNvPr id="6" name="Slide Number Placeholder 5">
            <a:extLst>
              <a:ext uri="{FF2B5EF4-FFF2-40B4-BE49-F238E27FC236}">
                <a16:creationId xmlns:a16="http://schemas.microsoft.com/office/drawing/2014/main" id="{713C2F02-E80F-2CD2-9781-6567794BA504}"/>
              </a:ext>
            </a:extLst>
          </p:cNvPr>
          <p:cNvSpPr>
            <a:spLocks noGrp="1"/>
          </p:cNvSpPr>
          <p:nvPr>
            <p:ph type="sldNum" sz="quarter" idx="12"/>
          </p:nvPr>
        </p:nvSpPr>
        <p:spPr/>
        <p:txBody>
          <a:bodyPr/>
          <a:lstStyle/>
          <a:p>
            <a:endParaRPr lang="en-US" b="1" dirty="0"/>
          </a:p>
        </p:txBody>
      </p:sp>
      <p:sp>
        <p:nvSpPr>
          <p:cNvPr id="8" name="TextBox 7">
            <a:extLst>
              <a:ext uri="{FF2B5EF4-FFF2-40B4-BE49-F238E27FC236}">
                <a16:creationId xmlns:a16="http://schemas.microsoft.com/office/drawing/2014/main" id="{07AD5FDE-1229-DFB9-08DF-7D3BC4054078}"/>
              </a:ext>
            </a:extLst>
          </p:cNvPr>
          <p:cNvSpPr txBox="1"/>
          <p:nvPr/>
        </p:nvSpPr>
        <p:spPr>
          <a:xfrm>
            <a:off x="1306285" y="4299857"/>
            <a:ext cx="4517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b="1"/>
          </a:p>
        </p:txBody>
      </p:sp>
      <p:sp>
        <p:nvSpPr>
          <p:cNvPr id="10" name="TextBox 9">
            <a:extLst>
              <a:ext uri="{FF2B5EF4-FFF2-40B4-BE49-F238E27FC236}">
                <a16:creationId xmlns:a16="http://schemas.microsoft.com/office/drawing/2014/main" id="{A3A603E2-600B-B7D6-0BF8-EB0098E09B31}"/>
              </a:ext>
            </a:extLst>
          </p:cNvPr>
          <p:cNvSpPr txBox="1"/>
          <p:nvPr/>
        </p:nvSpPr>
        <p:spPr>
          <a:xfrm>
            <a:off x="557892" y="4479470"/>
            <a:ext cx="1190897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           The result? A stronger, fairer, and more sustainable food system for all.</a:t>
            </a:r>
            <a:endParaRPr lang="en-US" sz="2400" b="1" dirty="0"/>
          </a:p>
          <a:p>
            <a:endParaRPr lang="en-US" sz="2400" b="1" dirty="0"/>
          </a:p>
        </p:txBody>
      </p:sp>
      <p:sp>
        <p:nvSpPr>
          <p:cNvPr id="13" name="TextBox 12">
            <a:extLst>
              <a:ext uri="{FF2B5EF4-FFF2-40B4-BE49-F238E27FC236}">
                <a16:creationId xmlns:a16="http://schemas.microsoft.com/office/drawing/2014/main" id="{9902A87A-3637-305F-B346-495DF0E5FE01}"/>
              </a:ext>
            </a:extLst>
          </p:cNvPr>
          <p:cNvSpPr txBox="1"/>
          <p:nvPr/>
        </p:nvSpPr>
        <p:spPr>
          <a:xfrm>
            <a:off x="982436" y="1417864"/>
            <a:ext cx="107904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t> TRANSFORMING AGRICULTURAL LANDSCAPE</a:t>
            </a:r>
          </a:p>
        </p:txBody>
      </p:sp>
    </p:spTree>
    <p:extLst>
      <p:ext uri="{BB962C8B-B14F-4D97-AF65-F5344CB8AC3E}">
        <p14:creationId xmlns:p14="http://schemas.microsoft.com/office/powerpoint/2010/main" val="100788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76464-C37F-6277-3646-D7FA1FF4EBA2}"/>
              </a:ext>
            </a:extLst>
          </p:cNvPr>
          <p:cNvSpPr>
            <a:spLocks noGrp="1"/>
          </p:cNvSpPr>
          <p:nvPr>
            <p:ph idx="1"/>
          </p:nvPr>
        </p:nvSpPr>
        <p:spPr/>
        <p:txBody>
          <a:bodyPr vert="horz" lIns="91440" tIns="45720" rIns="91440" bIns="45720" rtlCol="0" anchor="t">
            <a:normAutofit/>
          </a:bodyPr>
          <a:lstStyle/>
          <a:p>
            <a:pPr marL="0" indent="0">
              <a:buNone/>
            </a:pPr>
            <a:r>
              <a:rPr lang="en-US" sz="9600" dirty="0">
                <a:solidFill>
                  <a:srgbClr val="C45C4A"/>
                </a:solidFill>
              </a:rPr>
              <a:t>    THANK YOU!</a:t>
            </a:r>
            <a:endParaRPr lang="en-US" dirty="0">
              <a:solidFill>
                <a:srgbClr val="C45C4A"/>
              </a:solidFill>
            </a:endParaRPr>
          </a:p>
        </p:txBody>
      </p:sp>
      <p:sp>
        <p:nvSpPr>
          <p:cNvPr id="4" name="Date Placeholder 3">
            <a:extLst>
              <a:ext uri="{FF2B5EF4-FFF2-40B4-BE49-F238E27FC236}">
                <a16:creationId xmlns:a16="http://schemas.microsoft.com/office/drawing/2014/main" id="{70669642-2BB7-BEA4-1047-878D508ED835}"/>
              </a:ext>
            </a:extLst>
          </p:cNvPr>
          <p:cNvSpPr>
            <a:spLocks noGrp="1"/>
          </p:cNvSpPr>
          <p:nvPr>
            <p:ph type="dt" sz="half" idx="10"/>
          </p:nvPr>
        </p:nvSpPr>
        <p:spPr/>
        <p:txBody>
          <a:bodyPr/>
          <a:lstStyle/>
          <a:p>
            <a:fld id="{7BE62C38-C30D-468D-8E7E-1ED3067202B1}" type="datetime1">
              <a:rPr lang="en-US"/>
              <a:t>7/2/2024</a:t>
            </a:fld>
            <a:endParaRPr lang="en-US" dirty="0"/>
          </a:p>
        </p:txBody>
      </p:sp>
      <p:sp>
        <p:nvSpPr>
          <p:cNvPr id="5" name="Footer Placeholder 4">
            <a:extLst>
              <a:ext uri="{FF2B5EF4-FFF2-40B4-BE49-F238E27FC236}">
                <a16:creationId xmlns:a16="http://schemas.microsoft.com/office/drawing/2014/main" id="{33A7D007-E471-612F-48C0-92713A2E51D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D2261AB0-889F-EE65-FE3D-57BC8EA5C633}"/>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493557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A2363F-3613-5601-F167-492229143B83}"/>
              </a:ext>
            </a:extLst>
          </p:cNvPr>
          <p:cNvSpPr>
            <a:spLocks noGrp="1"/>
          </p:cNvSpPr>
          <p:nvPr>
            <p:ph idx="1"/>
          </p:nvPr>
        </p:nvSpPr>
        <p:spPr/>
        <p:txBody>
          <a:bodyPr vert="horz" lIns="91440" tIns="45720" rIns="91440" bIns="45720" rtlCol="0" anchor="t">
            <a:normAutofit/>
          </a:bodyPr>
          <a:lstStyle/>
          <a:p>
            <a:pPr marL="0" indent="0">
              <a:buNone/>
            </a:pPr>
            <a:r>
              <a:rPr lang="en-US" sz="9600" dirty="0">
                <a:solidFill>
                  <a:schemeClr val="accent5">
                    <a:lumMod val="75000"/>
                  </a:schemeClr>
                </a:solidFill>
              </a:rPr>
              <a:t>  </a:t>
            </a:r>
            <a:r>
              <a:rPr lang="en-US" sz="9600">
                <a:solidFill>
                  <a:schemeClr val="accent5">
                    <a:lumMod val="75000"/>
                  </a:schemeClr>
                </a:solidFill>
              </a:rPr>
              <a:t>ANY QUERIES</a:t>
            </a:r>
            <a:r>
              <a:rPr lang="en-US" sz="9600" dirty="0">
                <a:solidFill>
                  <a:schemeClr val="accent5">
                    <a:lumMod val="75000"/>
                  </a:schemeClr>
                </a:solidFill>
              </a:rPr>
              <a:t>?</a:t>
            </a:r>
            <a:endParaRPr lang="en-US" dirty="0">
              <a:solidFill>
                <a:schemeClr val="accent5">
                  <a:lumMod val="75000"/>
                </a:schemeClr>
              </a:solidFill>
            </a:endParaRPr>
          </a:p>
        </p:txBody>
      </p:sp>
      <p:sp>
        <p:nvSpPr>
          <p:cNvPr id="4" name="Date Placeholder 3">
            <a:extLst>
              <a:ext uri="{FF2B5EF4-FFF2-40B4-BE49-F238E27FC236}">
                <a16:creationId xmlns:a16="http://schemas.microsoft.com/office/drawing/2014/main" id="{FF7D75E5-F6AC-9ACC-4F96-0AC2531DB3E8}"/>
              </a:ext>
            </a:extLst>
          </p:cNvPr>
          <p:cNvSpPr>
            <a:spLocks noGrp="1"/>
          </p:cNvSpPr>
          <p:nvPr>
            <p:ph type="dt" sz="half" idx="10"/>
          </p:nvPr>
        </p:nvSpPr>
        <p:spPr/>
        <p:txBody>
          <a:bodyPr/>
          <a:lstStyle/>
          <a:p>
            <a:fld id="{00758FAD-360A-4CBA-AF80-215C69951D32}" type="datetime1">
              <a:rPr lang="en-US"/>
              <a:t>7/2/2024</a:t>
            </a:fld>
            <a:endParaRPr lang="en-US" dirty="0"/>
          </a:p>
        </p:txBody>
      </p:sp>
      <p:sp>
        <p:nvSpPr>
          <p:cNvPr id="5" name="Footer Placeholder 4">
            <a:extLst>
              <a:ext uri="{FF2B5EF4-FFF2-40B4-BE49-F238E27FC236}">
                <a16:creationId xmlns:a16="http://schemas.microsoft.com/office/drawing/2014/main" id="{1966722B-0156-2E6D-B77F-AEF857514E05}"/>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E535C472-F1C1-7949-80F7-3BA5236FD81A}"/>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423353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2245-E56C-1D2D-A7A2-B5E86FAFA0D0}"/>
              </a:ext>
            </a:extLst>
          </p:cNvPr>
          <p:cNvSpPr>
            <a:spLocks noGrp="1"/>
          </p:cNvSpPr>
          <p:nvPr>
            <p:ph type="title"/>
          </p:nvPr>
        </p:nvSpPr>
        <p:spPr>
          <a:xfrm>
            <a:off x="4401778" y="111715"/>
            <a:ext cx="10691265" cy="1371030"/>
          </a:xfrm>
        </p:spPr>
        <p:txBody>
          <a:bodyPr/>
          <a:lstStyle/>
          <a:p>
            <a:r>
              <a:rPr lang="en-US" b="1" dirty="0">
                <a:solidFill>
                  <a:srgbClr val="7030A0"/>
                </a:solidFill>
              </a:rPr>
              <a:t>INTRODUCTION</a:t>
            </a:r>
          </a:p>
        </p:txBody>
      </p:sp>
      <p:sp>
        <p:nvSpPr>
          <p:cNvPr id="3" name="Content Placeholder 2">
            <a:extLst>
              <a:ext uri="{FF2B5EF4-FFF2-40B4-BE49-F238E27FC236}">
                <a16:creationId xmlns:a16="http://schemas.microsoft.com/office/drawing/2014/main" id="{1527683C-BA76-DB1B-905A-066345A9E412}"/>
              </a:ext>
            </a:extLst>
          </p:cNvPr>
          <p:cNvSpPr>
            <a:spLocks noGrp="1"/>
          </p:cNvSpPr>
          <p:nvPr>
            <p:ph idx="1"/>
          </p:nvPr>
        </p:nvSpPr>
        <p:spPr>
          <a:xfrm>
            <a:off x="555492" y="1361793"/>
            <a:ext cx="10691265" cy="4615801"/>
          </a:xfrm>
        </p:spPr>
        <p:txBody>
          <a:bodyPr vert="horz" lIns="91440" tIns="45720" rIns="91440" bIns="45720" rtlCol="0" anchor="t">
            <a:normAutofit fontScale="92500" lnSpcReduction="20000"/>
          </a:bodyPr>
          <a:lstStyle/>
          <a:p>
            <a:pPr>
              <a:buFont typeface="Wingdings" panose="05000000000000000000" pitchFamily="2" charset="2"/>
              <a:buChar char="Ø"/>
            </a:pPr>
            <a:r>
              <a:rPr lang="en-US" sz="2400" dirty="0">
                <a:latin typeface="+mj-lt"/>
                <a:ea typeface="+mn-lt"/>
                <a:cs typeface="+mn-lt"/>
              </a:rPr>
              <a:t>Empowering farmers through price comparison and collaboration means giving them the tools and resources to be successful in the online marketplace. Here are breakdowns:</a:t>
            </a:r>
            <a:endParaRPr lang="en-US" sz="2400" dirty="0">
              <a:latin typeface="+mj-lt"/>
            </a:endParaRPr>
          </a:p>
          <a:p>
            <a:pPr>
              <a:buFont typeface="Wingdings" panose="05000000000000000000" pitchFamily="2" charset="2"/>
              <a:buChar char="Ø"/>
            </a:pPr>
            <a:r>
              <a:rPr lang="en-US" sz="2400" b="1" dirty="0">
                <a:latin typeface="+mj-lt"/>
                <a:ea typeface="+mn-lt"/>
                <a:cs typeface="+mn-lt"/>
              </a:rPr>
              <a:t>Price Comparison Tool:</a:t>
            </a:r>
            <a:r>
              <a:rPr lang="en-US" sz="2400" dirty="0">
                <a:latin typeface="+mj-lt"/>
                <a:ea typeface="+mn-lt"/>
                <a:cs typeface="+mn-lt"/>
              </a:rPr>
              <a:t> Shows farmers the best prices for their crops across different online marketplaces.</a:t>
            </a:r>
          </a:p>
          <a:p>
            <a:pPr>
              <a:buFont typeface="Wingdings" panose="05000000000000000000" pitchFamily="2" charset="2"/>
              <a:buChar char="Ø"/>
            </a:pPr>
            <a:r>
              <a:rPr lang="en-US" sz="2400" b="1" dirty="0">
                <a:latin typeface="+mj-lt"/>
                <a:ea typeface="+mn-lt"/>
                <a:cs typeface="+mn-lt"/>
              </a:rPr>
              <a:t>Collaboration Features:</a:t>
            </a:r>
            <a:r>
              <a:rPr lang="en-US" sz="2400" dirty="0">
                <a:latin typeface="+mj-lt"/>
                <a:ea typeface="+mn-lt"/>
                <a:cs typeface="+mn-lt"/>
              </a:rPr>
              <a:t> Helps farmers connect, pool harvests, and negotiate better deals, increasing market reach and bargaining power.</a:t>
            </a:r>
          </a:p>
          <a:p>
            <a:pPr>
              <a:buFont typeface="Wingdings" panose="05000000000000000000" pitchFamily="2" charset="2"/>
              <a:buChar char="Ø"/>
            </a:pPr>
            <a:r>
              <a:rPr lang="en-US" sz="2400" b="1" dirty="0">
                <a:latin typeface="+mj-lt"/>
              </a:rPr>
              <a:t>Overall Empowerment:</a:t>
            </a:r>
          </a:p>
          <a:p>
            <a:pPr>
              <a:buFont typeface="Wingdings" panose="05000000000000000000" pitchFamily="2" charset="2"/>
              <a:buChar char="Ø"/>
            </a:pPr>
            <a:r>
              <a:rPr lang="en-US" sz="2400" b="1" dirty="0">
                <a:latin typeface="+mj-lt"/>
                <a:ea typeface="+mn-lt"/>
                <a:cs typeface="+mn-lt"/>
              </a:rPr>
              <a:t>Make informed decisions</a:t>
            </a:r>
            <a:r>
              <a:rPr lang="en-US" sz="2400" dirty="0">
                <a:latin typeface="+mj-lt"/>
                <a:ea typeface="+mn-lt"/>
                <a:cs typeface="+mn-lt"/>
              </a:rPr>
              <a:t> about where to sell their crops.</a:t>
            </a:r>
            <a:endParaRPr lang="en-US" sz="2400" b="1" dirty="0">
              <a:latin typeface="+mj-lt"/>
              <a:ea typeface="+mn-lt"/>
              <a:cs typeface="+mn-lt"/>
            </a:endParaRPr>
          </a:p>
          <a:p>
            <a:pPr>
              <a:buFont typeface="Wingdings" panose="05000000000000000000" pitchFamily="2" charset="2"/>
              <a:buChar char="Ø"/>
            </a:pPr>
            <a:r>
              <a:rPr lang="en-US" sz="2400" b="1" dirty="0">
                <a:latin typeface="+mj-lt"/>
                <a:ea typeface="+mn-lt"/>
                <a:cs typeface="+mn-lt"/>
              </a:rPr>
              <a:t>Increase their bargaining power</a:t>
            </a:r>
            <a:r>
              <a:rPr lang="en-US" sz="2400" dirty="0">
                <a:latin typeface="+mj-lt"/>
                <a:ea typeface="+mn-lt"/>
                <a:cs typeface="+mn-lt"/>
              </a:rPr>
              <a:t> and potentially secure better deals.</a:t>
            </a:r>
          </a:p>
          <a:p>
            <a:pPr>
              <a:buFont typeface="Wingdings" panose="05000000000000000000" pitchFamily="2" charset="2"/>
              <a:buChar char="Ø"/>
            </a:pPr>
            <a:r>
              <a:rPr lang="en-US" sz="2400" b="1" dirty="0">
                <a:latin typeface="+mj-lt"/>
                <a:ea typeface="+mn-lt"/>
                <a:cs typeface="+mn-lt"/>
              </a:rPr>
              <a:t>Access wider markets</a:t>
            </a:r>
            <a:r>
              <a:rPr lang="en-US" sz="2400" dirty="0">
                <a:latin typeface="+mj-lt"/>
                <a:ea typeface="+mn-lt"/>
                <a:cs typeface="+mn-lt"/>
              </a:rPr>
              <a:t> that might have been inaccessible individually.</a:t>
            </a:r>
          </a:p>
          <a:p>
            <a:pPr>
              <a:buFont typeface="Wingdings" panose="05000000000000000000" pitchFamily="2" charset="2"/>
              <a:buChar char="Ø"/>
            </a:pPr>
            <a:r>
              <a:rPr lang="en-US" sz="2400" b="1" dirty="0">
                <a:latin typeface="+mj-lt"/>
                <a:ea typeface="+mn-lt"/>
                <a:cs typeface="+mn-lt"/>
              </a:rPr>
              <a:t>Gain greater control</a:t>
            </a:r>
            <a:r>
              <a:rPr lang="en-US" sz="2400" dirty="0">
                <a:latin typeface="+mj-lt"/>
                <a:ea typeface="+mn-lt"/>
                <a:cs typeface="+mn-lt"/>
              </a:rPr>
              <a:t> over their online sales strategy.</a:t>
            </a:r>
          </a:p>
          <a:p>
            <a:pPr>
              <a:buFont typeface="Wingdings" panose="05000000000000000000" pitchFamily="2" charset="2"/>
              <a:buChar char="Ø"/>
            </a:pPr>
            <a:endParaRPr lang="en-US" sz="2400" b="1" dirty="0">
              <a:latin typeface="+mj-lt"/>
            </a:endParaRPr>
          </a:p>
          <a:p>
            <a:pPr>
              <a:buFont typeface="Wingdings" panose="05000000000000000000" pitchFamily="2" charset="2"/>
              <a:buChar char="Ø"/>
            </a:pPr>
            <a:endParaRPr lang="en-US" sz="2400" dirty="0">
              <a:latin typeface="+mj-lt"/>
            </a:endParaRPr>
          </a:p>
        </p:txBody>
      </p:sp>
      <p:sp>
        <p:nvSpPr>
          <p:cNvPr id="4" name="Date Placeholder 3">
            <a:extLst>
              <a:ext uri="{FF2B5EF4-FFF2-40B4-BE49-F238E27FC236}">
                <a16:creationId xmlns:a16="http://schemas.microsoft.com/office/drawing/2014/main" id="{5660AB2D-81B1-3F94-731A-06438F72373E}"/>
              </a:ext>
            </a:extLst>
          </p:cNvPr>
          <p:cNvSpPr>
            <a:spLocks noGrp="1"/>
          </p:cNvSpPr>
          <p:nvPr>
            <p:ph type="dt" sz="half" idx="10"/>
          </p:nvPr>
        </p:nvSpPr>
        <p:spPr/>
        <p:txBody>
          <a:bodyPr/>
          <a:lstStyle/>
          <a:p>
            <a:fld id="{4304C678-DEBD-44C7-BC17-8B2FC07424DE}" type="datetime1">
              <a:rPr lang="en-US"/>
              <a:t>7/2/2024</a:t>
            </a:fld>
            <a:endParaRPr lang="en-US" dirty="0"/>
          </a:p>
        </p:txBody>
      </p:sp>
      <p:sp>
        <p:nvSpPr>
          <p:cNvPr id="5" name="Footer Placeholder 4">
            <a:extLst>
              <a:ext uri="{FF2B5EF4-FFF2-40B4-BE49-F238E27FC236}">
                <a16:creationId xmlns:a16="http://schemas.microsoft.com/office/drawing/2014/main" id="{221E4BA1-0072-7929-2C49-C0923767ABF7}"/>
              </a:ext>
            </a:extLst>
          </p:cNvPr>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4236212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0467" y="97897"/>
            <a:ext cx="9948334" cy="889000"/>
          </a:xfrm>
        </p:spPr>
        <p:txBody>
          <a:bodyPr>
            <a:normAutofit/>
          </a:bodyPr>
          <a:lstStyle/>
          <a:p>
            <a:r>
              <a:rPr lang="en-US" sz="4000" b="1" dirty="0">
                <a:solidFill>
                  <a:srgbClr val="7030A0"/>
                </a:solidFill>
              </a:rPr>
              <a:t>             PROBLEM STATEMENT </a:t>
            </a:r>
          </a:p>
        </p:txBody>
      </p:sp>
      <p:sp>
        <p:nvSpPr>
          <p:cNvPr id="3" name="Subtitle 2"/>
          <p:cNvSpPr>
            <a:spLocks noGrp="1"/>
          </p:cNvSpPr>
          <p:nvPr>
            <p:ph type="subTitle" idx="1"/>
          </p:nvPr>
        </p:nvSpPr>
        <p:spPr>
          <a:xfrm>
            <a:off x="599017" y="1512887"/>
            <a:ext cx="11389783" cy="4890028"/>
          </a:xfrm>
        </p:spPr>
        <p:txBody>
          <a:bodyPr vert="horz" lIns="91440" tIns="45720" rIns="91440" bIns="45720" rtlCol="0" anchor="t">
            <a:normAutofit/>
          </a:bodyPr>
          <a:lstStyle/>
          <a:p>
            <a:pPr marL="342900" indent="-342900">
              <a:buFont typeface="Wingdings" panose="05000000000000000000" pitchFamily="2" charset="2"/>
              <a:buChar char="Ø"/>
            </a:pPr>
            <a:r>
              <a:rPr lang="en-US" sz="2400" dirty="0">
                <a:latin typeface="+mj-lt"/>
                <a:ea typeface="+mn-lt"/>
                <a:cs typeface="+mn-lt"/>
              </a:rPr>
              <a:t>The agricultural industry is the backbone of our food system, yet farmers often struggle to receive fair compensation for their efforts.</a:t>
            </a:r>
          </a:p>
          <a:p>
            <a:pPr marL="342900" indent="-342900">
              <a:buFont typeface="Wingdings" panose="05000000000000000000" pitchFamily="2" charset="2"/>
              <a:buChar char="Ø"/>
            </a:pPr>
            <a:r>
              <a:rPr lang="en-US" sz="2400" dirty="0">
                <a:latin typeface="+mj-lt"/>
                <a:ea typeface="+mn-lt"/>
                <a:cs typeface="+mn-lt"/>
              </a:rPr>
              <a:t> Prices can be volatile, leaving them vulnerable to exploitation by middlemen. This introduces an imbalance of power that hinders their ability to earn a sustainable living.</a:t>
            </a:r>
            <a:endParaRPr lang="en-US" sz="2400" dirty="0">
              <a:latin typeface="+mj-lt"/>
            </a:endParaRPr>
          </a:p>
          <a:p>
            <a:pPr marL="342900" indent="-342900">
              <a:buFont typeface="Wingdings" panose="05000000000000000000" pitchFamily="2" charset="2"/>
              <a:buChar char="Ø"/>
            </a:pPr>
            <a:r>
              <a:rPr lang="en-US" sz="2400" dirty="0">
                <a:latin typeface="+mj-lt"/>
                <a:ea typeface="+mn-lt"/>
                <a:cs typeface="+mn-lt"/>
              </a:rPr>
              <a:t>This is where innovative solutions come in. By utilizing price comparison tools and fostering collaboration, we can empower farmers to take control of their livelihoods.</a:t>
            </a:r>
          </a:p>
          <a:p>
            <a:pPr marL="342900" indent="-342900">
              <a:buFont typeface="Wingdings" panose="05000000000000000000" pitchFamily="2" charset="2"/>
              <a:buChar char="Ø"/>
            </a:pPr>
            <a:r>
              <a:rPr lang="en-US" sz="2400" dirty="0">
                <a:latin typeface="+mj-lt"/>
                <a:ea typeface="+mn-lt"/>
                <a:cs typeface="+mn-lt"/>
              </a:rPr>
              <a:t> Let's delve into how these strategies can revolutionize the agricultural landscape.</a:t>
            </a:r>
            <a:endParaRPr lang="en-US" sz="2400" dirty="0">
              <a:latin typeface="+mj-lt"/>
            </a:endParaRPr>
          </a:p>
          <a:p>
            <a:pPr algn="l"/>
            <a:br>
              <a:rPr lang="en-US" sz="2400" dirty="0">
                <a:latin typeface="+mj-lt"/>
              </a:rPr>
            </a:br>
            <a:endParaRPr lang="en-US" sz="2400" dirty="0">
              <a:latin typeface="+mj-lt"/>
            </a:endParaRPr>
          </a:p>
          <a:p>
            <a:endParaRPr lang="en-US" sz="2400" dirty="0">
              <a:latin typeface="+mj-lt"/>
            </a:endParaRPr>
          </a:p>
        </p:txBody>
      </p:sp>
    </p:spTree>
    <p:extLst>
      <p:ext uri="{BB962C8B-B14F-4D97-AF65-F5344CB8AC3E}">
        <p14:creationId xmlns:p14="http://schemas.microsoft.com/office/powerpoint/2010/main" val="10985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6E9C-40D1-40C7-747F-DC2DC604601F}"/>
              </a:ext>
            </a:extLst>
          </p:cNvPr>
          <p:cNvSpPr>
            <a:spLocks noGrp="1"/>
          </p:cNvSpPr>
          <p:nvPr>
            <p:ph type="title"/>
          </p:nvPr>
        </p:nvSpPr>
        <p:spPr>
          <a:xfrm>
            <a:off x="3722131" y="136525"/>
            <a:ext cx="10691265" cy="1371030"/>
          </a:xfrm>
        </p:spPr>
        <p:txBody>
          <a:bodyPr/>
          <a:lstStyle/>
          <a:p>
            <a:r>
              <a:rPr lang="en-US" b="1" dirty="0">
                <a:solidFill>
                  <a:srgbClr val="7030A0"/>
                </a:solidFill>
              </a:rPr>
              <a:t>    EXISTING SYSTEMS</a:t>
            </a:r>
            <a:endParaRPr lang="en-IN" b="1" dirty="0">
              <a:solidFill>
                <a:srgbClr val="7030A0"/>
              </a:solidFill>
            </a:endParaRPr>
          </a:p>
        </p:txBody>
      </p:sp>
      <p:sp>
        <p:nvSpPr>
          <p:cNvPr id="3" name="Content Placeholder 2">
            <a:extLst>
              <a:ext uri="{FF2B5EF4-FFF2-40B4-BE49-F238E27FC236}">
                <a16:creationId xmlns:a16="http://schemas.microsoft.com/office/drawing/2014/main" id="{6E707FB1-33FA-5F95-5056-B666E7C3F598}"/>
              </a:ext>
            </a:extLst>
          </p:cNvPr>
          <p:cNvSpPr>
            <a:spLocks noGrp="1"/>
          </p:cNvSpPr>
          <p:nvPr>
            <p:ph idx="1"/>
          </p:nvPr>
        </p:nvSpPr>
        <p:spPr>
          <a:xfrm>
            <a:off x="663315" y="1272207"/>
            <a:ext cx="10591874" cy="4512365"/>
          </a:xfrm>
        </p:spPr>
        <p:txBody>
          <a:bodyPr>
            <a:normAutofit/>
          </a:bodyPr>
          <a:lstStyle/>
          <a:p>
            <a:r>
              <a:rPr lang="en-US" sz="2400" b="1" dirty="0">
                <a:latin typeface="+mj-lt"/>
              </a:rPr>
              <a:t>1. Market Information Systems (MIS)</a:t>
            </a:r>
            <a:endParaRPr lang="en-US" sz="2400" dirty="0">
              <a:latin typeface="+mj-lt"/>
            </a:endParaRPr>
          </a:p>
          <a:p>
            <a:pPr>
              <a:buFont typeface="Arial" panose="020B0604020202020204" pitchFamily="34" charset="0"/>
              <a:buChar char="•"/>
            </a:pPr>
            <a:r>
              <a:rPr lang="en-US" sz="2400" b="1" dirty="0">
                <a:latin typeface="+mj-lt"/>
              </a:rPr>
              <a:t>Agri Market Mobile App</a:t>
            </a:r>
            <a:r>
              <a:rPr lang="en-US" sz="2400" dirty="0">
                <a:latin typeface="+mj-lt"/>
              </a:rPr>
              <a:t>: Real-time price info, news, advisories for informed selling decisions.</a:t>
            </a:r>
          </a:p>
          <a:p>
            <a:pPr>
              <a:buFont typeface="Arial" panose="020B0604020202020204" pitchFamily="34" charset="0"/>
              <a:buChar char="•"/>
            </a:pPr>
            <a:r>
              <a:rPr lang="en-US" sz="2400" b="1" dirty="0">
                <a:latin typeface="+mj-lt"/>
              </a:rPr>
              <a:t>Commodity Exchange Platforms</a:t>
            </a:r>
            <a:r>
              <a:rPr lang="en-US" sz="2400" dirty="0">
                <a:latin typeface="+mj-lt"/>
              </a:rPr>
              <a:t>: E.g., NCDEX in India; transparent pricing and trading opportunities.</a:t>
            </a:r>
          </a:p>
          <a:p>
            <a:r>
              <a:rPr lang="en-US" sz="2400" b="1" dirty="0">
                <a:latin typeface="+mj-lt"/>
              </a:rPr>
              <a:t>2. Price Comparison Tools</a:t>
            </a:r>
            <a:endParaRPr lang="en-US" sz="2400" dirty="0">
              <a:latin typeface="+mj-lt"/>
            </a:endParaRPr>
          </a:p>
          <a:p>
            <a:pPr>
              <a:buFont typeface="Arial" panose="020B0604020202020204" pitchFamily="34" charset="0"/>
              <a:buChar char="•"/>
            </a:pPr>
            <a:r>
              <a:rPr lang="en-US" sz="2400" b="1" dirty="0">
                <a:latin typeface="+mj-lt"/>
              </a:rPr>
              <a:t>Digital Platforms</a:t>
            </a:r>
            <a:r>
              <a:rPr lang="en-US" sz="2400" dirty="0">
                <a:latin typeface="+mj-lt"/>
              </a:rPr>
              <a:t>: Compare prices from various buyers/markets for best selling opportunities.</a:t>
            </a:r>
          </a:p>
          <a:p>
            <a:endParaRPr lang="en-IN" sz="2400" dirty="0">
              <a:latin typeface="+mj-lt"/>
            </a:endParaRPr>
          </a:p>
        </p:txBody>
      </p:sp>
      <p:sp>
        <p:nvSpPr>
          <p:cNvPr id="4" name="Date Placeholder 3">
            <a:extLst>
              <a:ext uri="{FF2B5EF4-FFF2-40B4-BE49-F238E27FC236}">
                <a16:creationId xmlns:a16="http://schemas.microsoft.com/office/drawing/2014/main" id="{4E70025F-26D4-0FEB-A4D4-077688F9CFC5}"/>
              </a:ext>
            </a:extLst>
          </p:cNvPr>
          <p:cNvSpPr>
            <a:spLocks noGrp="1"/>
          </p:cNvSpPr>
          <p:nvPr>
            <p:ph type="dt" sz="half" idx="10"/>
          </p:nvPr>
        </p:nvSpPr>
        <p:spPr/>
        <p:txBody>
          <a:bodyPr/>
          <a:lstStyle/>
          <a:p>
            <a:fld id="{6662DA0D-E9E6-48C0-9466-DD6DFA0C4117}" type="datetime1">
              <a:rPr lang="en-US" smtClean="0"/>
              <a:t>7/2/2024</a:t>
            </a:fld>
            <a:endParaRPr lang="en-US" dirty="0"/>
          </a:p>
        </p:txBody>
      </p:sp>
      <p:sp>
        <p:nvSpPr>
          <p:cNvPr id="5" name="Footer Placeholder 4">
            <a:extLst>
              <a:ext uri="{FF2B5EF4-FFF2-40B4-BE49-F238E27FC236}">
                <a16:creationId xmlns:a16="http://schemas.microsoft.com/office/drawing/2014/main" id="{990726B3-39D5-687A-70BE-F86ED034C413}"/>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973F9E12-6D3D-A7FE-5E2A-34C33076298B}"/>
              </a:ext>
            </a:extLst>
          </p:cNvPr>
          <p:cNvSpPr>
            <a:spLocks noGrp="1"/>
          </p:cNvSpPr>
          <p:nvPr>
            <p:ph type="sldNum" sz="quarter" idx="12"/>
          </p:nvPr>
        </p:nvSpPr>
        <p:spPr/>
        <p:txBody>
          <a:bodyPr/>
          <a:lstStyle/>
          <a:p>
            <a:fld id="{E30AF5A0-43BB-4336-8627-9123B9144D80}" type="slidenum">
              <a:rPr lang="en-US" smtClean="0"/>
              <a:t>5</a:t>
            </a:fld>
            <a:endParaRPr lang="en-US" dirty="0"/>
          </a:p>
        </p:txBody>
      </p:sp>
    </p:spTree>
    <p:extLst>
      <p:ext uri="{BB962C8B-B14F-4D97-AF65-F5344CB8AC3E}">
        <p14:creationId xmlns:p14="http://schemas.microsoft.com/office/powerpoint/2010/main" val="1923433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CE7C-1D93-63F0-1BFD-52B8FF7D29C7}"/>
              </a:ext>
            </a:extLst>
          </p:cNvPr>
          <p:cNvSpPr>
            <a:spLocks noGrp="1"/>
          </p:cNvSpPr>
          <p:nvPr>
            <p:ph type="title"/>
          </p:nvPr>
        </p:nvSpPr>
        <p:spPr>
          <a:xfrm>
            <a:off x="2986635" y="117762"/>
            <a:ext cx="10691265" cy="1371030"/>
          </a:xfrm>
        </p:spPr>
        <p:txBody>
          <a:bodyPr/>
          <a:lstStyle/>
          <a:p>
            <a:r>
              <a:rPr lang="en-US" b="1" dirty="0">
                <a:solidFill>
                  <a:srgbClr val="7030A0"/>
                </a:solidFill>
              </a:rPr>
              <a:t>    Proposed solution</a:t>
            </a:r>
          </a:p>
        </p:txBody>
      </p:sp>
      <p:sp>
        <p:nvSpPr>
          <p:cNvPr id="3" name="Content Placeholder 2">
            <a:extLst>
              <a:ext uri="{FF2B5EF4-FFF2-40B4-BE49-F238E27FC236}">
                <a16:creationId xmlns:a16="http://schemas.microsoft.com/office/drawing/2014/main" id="{CE69FCA9-6D40-6559-1681-CEDAE63CABCB}"/>
              </a:ext>
            </a:extLst>
          </p:cNvPr>
          <p:cNvSpPr>
            <a:spLocks noGrp="1"/>
          </p:cNvSpPr>
          <p:nvPr>
            <p:ph idx="1"/>
          </p:nvPr>
        </p:nvSpPr>
        <p:spPr>
          <a:xfrm>
            <a:off x="721802" y="1351209"/>
            <a:ext cx="10723015" cy="4906088"/>
          </a:xfrm>
        </p:spPr>
        <p:txBody>
          <a:bodyPr vert="horz" lIns="91440" tIns="45720" rIns="91440" bIns="45720" rtlCol="0" anchor="t">
            <a:normAutofit/>
          </a:bodyPr>
          <a:lstStyle/>
          <a:p>
            <a:pPr>
              <a:buFont typeface="Wingdings" panose="05000000000000000000" pitchFamily="2" charset="2"/>
              <a:buChar char="Ø"/>
            </a:pPr>
            <a:r>
              <a:rPr lang="en-US" sz="2400" b="1" dirty="0">
                <a:latin typeface="+mj-lt"/>
                <a:ea typeface="+mn-lt"/>
                <a:cs typeface="+mn-lt"/>
              </a:rPr>
              <a:t>Real-time market data:</a:t>
            </a:r>
            <a:r>
              <a:rPr lang="en-US" sz="2400" dirty="0">
                <a:latin typeface="+mj-lt"/>
                <a:ea typeface="+mn-lt"/>
                <a:cs typeface="+mn-lt"/>
              </a:rPr>
              <a:t> Farmers access up-to-date information on prices offered by various buyers in their region. Mobile apps or online platforms aggregate this data, providing transparency and eliminating information asymmetry.</a:t>
            </a:r>
          </a:p>
          <a:p>
            <a:pPr>
              <a:buFont typeface="Wingdings" panose="05000000000000000000" pitchFamily="2" charset="2"/>
              <a:buChar char="Ø"/>
            </a:pPr>
            <a:r>
              <a:rPr lang="en-US" sz="2400" b="1" dirty="0">
                <a:latin typeface="+mj-lt"/>
                <a:ea typeface="+mn-lt"/>
                <a:cs typeface="+mn-lt"/>
              </a:rPr>
              <a:t>Historical price trends:</a:t>
            </a:r>
            <a:r>
              <a:rPr lang="en-US" sz="2400" dirty="0">
                <a:latin typeface="+mj-lt"/>
                <a:ea typeface="+mn-lt"/>
                <a:cs typeface="+mn-lt"/>
              </a:rPr>
              <a:t> These tools analyze past data to help farmers predict future market fluctuations. This allows them to plan strategically, deciding when to sell their crops to maximize profits.</a:t>
            </a:r>
          </a:p>
          <a:p>
            <a:pPr>
              <a:buFont typeface="Wingdings" panose="05000000000000000000" pitchFamily="2" charset="2"/>
              <a:buChar char="Ø"/>
            </a:pPr>
            <a:r>
              <a:rPr lang="en-US" sz="2400" b="1" dirty="0">
                <a:latin typeface="+mj-lt"/>
                <a:ea typeface="+mn-lt"/>
                <a:cs typeface="+mn-lt"/>
              </a:rPr>
              <a:t>Collaboration platforms</a:t>
            </a:r>
            <a:r>
              <a:rPr lang="en-US" sz="2400" dirty="0">
                <a:latin typeface="+mj-lt"/>
                <a:ea typeface="+mn-lt"/>
                <a:cs typeface="+mn-lt"/>
              </a:rPr>
              <a:t> connect farmers to form collectives. They can then:</a:t>
            </a:r>
          </a:p>
          <a:p>
            <a:pPr lvl="1">
              <a:buFont typeface="Wingdings" panose="05000000000000000000" pitchFamily="2" charset="2"/>
              <a:buChar char="Ø"/>
            </a:pPr>
            <a:r>
              <a:rPr lang="en-US" sz="2400" dirty="0">
                <a:latin typeface="+mj-lt"/>
                <a:ea typeface="+mn-lt"/>
                <a:cs typeface="+mn-lt"/>
              </a:rPr>
              <a:t>Negotiate better prices with buyers due to increased volume.</a:t>
            </a:r>
            <a:endParaRPr lang="en-US" sz="2000" dirty="0">
              <a:latin typeface="+mj-lt"/>
              <a:ea typeface="+mn-lt"/>
              <a:cs typeface="+mn-lt"/>
            </a:endParaRPr>
          </a:p>
          <a:p>
            <a:pPr lvl="1">
              <a:buFont typeface="Wingdings" panose="05000000000000000000" pitchFamily="2" charset="2"/>
              <a:buChar char="Ø"/>
            </a:pPr>
            <a:r>
              <a:rPr lang="en-US" sz="2400" dirty="0">
                <a:latin typeface="+mj-lt"/>
                <a:ea typeface="+mn-lt"/>
                <a:cs typeface="+mn-lt"/>
              </a:rPr>
              <a:t>Buy supplies in bulk for lower costs.</a:t>
            </a:r>
            <a:endParaRPr lang="en-US" sz="2000" dirty="0">
              <a:latin typeface="+mj-lt"/>
              <a:ea typeface="+mn-lt"/>
              <a:cs typeface="+mn-lt"/>
            </a:endParaRPr>
          </a:p>
          <a:p>
            <a:pPr lvl="1">
              <a:buFont typeface="Wingdings" panose="05000000000000000000" pitchFamily="2" charset="2"/>
              <a:buChar char="Ø"/>
            </a:pPr>
            <a:r>
              <a:rPr lang="en-US" sz="2400" dirty="0">
                <a:latin typeface="+mj-lt"/>
                <a:ea typeface="+mn-lt"/>
                <a:cs typeface="+mn-lt"/>
              </a:rPr>
              <a:t>Share knowledge and best practices.</a:t>
            </a:r>
            <a:endParaRPr lang="en-US" sz="2000" dirty="0">
              <a:latin typeface="+mj-lt"/>
              <a:ea typeface="+mn-lt"/>
              <a:cs typeface="+mn-lt"/>
            </a:endParaRPr>
          </a:p>
          <a:p>
            <a:endParaRPr lang="en-US" sz="2400" dirty="0">
              <a:latin typeface="+mj-lt"/>
              <a:ea typeface="+mn-lt"/>
              <a:cs typeface="+mn-lt"/>
            </a:endParaRPr>
          </a:p>
        </p:txBody>
      </p:sp>
      <p:sp>
        <p:nvSpPr>
          <p:cNvPr id="4" name="Date Placeholder 3">
            <a:extLst>
              <a:ext uri="{FF2B5EF4-FFF2-40B4-BE49-F238E27FC236}">
                <a16:creationId xmlns:a16="http://schemas.microsoft.com/office/drawing/2014/main" id="{86FE43DF-DEF7-2594-98A6-2A7F9280B23B}"/>
              </a:ext>
            </a:extLst>
          </p:cNvPr>
          <p:cNvSpPr>
            <a:spLocks noGrp="1"/>
          </p:cNvSpPr>
          <p:nvPr>
            <p:ph type="dt" sz="half" idx="10"/>
          </p:nvPr>
        </p:nvSpPr>
        <p:spPr/>
        <p:txBody>
          <a:bodyPr/>
          <a:lstStyle/>
          <a:p>
            <a:fld id="{92EF5A9E-CEE5-46C4-8732-7007D1A1FC8F}" type="datetime1">
              <a:rPr lang="en-US"/>
              <a:t>7/2/2024</a:t>
            </a:fld>
            <a:endParaRPr lang="en-US" dirty="0"/>
          </a:p>
        </p:txBody>
      </p:sp>
      <p:sp>
        <p:nvSpPr>
          <p:cNvPr id="5" name="Footer Placeholder 4">
            <a:extLst>
              <a:ext uri="{FF2B5EF4-FFF2-40B4-BE49-F238E27FC236}">
                <a16:creationId xmlns:a16="http://schemas.microsoft.com/office/drawing/2014/main" id="{CF6F49D5-71AE-8FB9-3583-A01ABCBD951A}"/>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07D091F7-8E67-B432-FEFB-78D9FEB43F39}"/>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794346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618C9-9D4C-A509-846D-927678FC8E96}"/>
              </a:ext>
            </a:extLst>
          </p:cNvPr>
          <p:cNvSpPr>
            <a:spLocks noGrp="1"/>
          </p:cNvSpPr>
          <p:nvPr>
            <p:ph type="title"/>
          </p:nvPr>
        </p:nvSpPr>
        <p:spPr/>
        <p:txBody>
          <a:bodyPr/>
          <a:lstStyle/>
          <a:p>
            <a:r>
              <a:rPr lang="en-US" b="1" dirty="0">
                <a:solidFill>
                  <a:srgbClr val="7030A0"/>
                </a:solidFill>
              </a:rPr>
              <a:t>   Software requirements specification</a:t>
            </a:r>
            <a:endParaRPr lang="en-IN" b="1" dirty="0">
              <a:solidFill>
                <a:srgbClr val="7030A0"/>
              </a:solidFill>
            </a:endParaRPr>
          </a:p>
        </p:txBody>
      </p:sp>
      <p:graphicFrame>
        <p:nvGraphicFramePr>
          <p:cNvPr id="9" name="Content Placeholder 8">
            <a:extLst>
              <a:ext uri="{FF2B5EF4-FFF2-40B4-BE49-F238E27FC236}">
                <a16:creationId xmlns:a16="http://schemas.microsoft.com/office/drawing/2014/main" id="{3065137B-75F3-E53D-91EC-FA308AB72B5F}"/>
              </a:ext>
            </a:extLst>
          </p:cNvPr>
          <p:cNvGraphicFramePr>
            <a:graphicFrameLocks noGrp="1"/>
          </p:cNvGraphicFramePr>
          <p:nvPr>
            <p:ph idx="1"/>
            <p:extLst>
              <p:ext uri="{D42A27DB-BD31-4B8C-83A1-F6EECF244321}">
                <p14:modId xmlns:p14="http://schemas.microsoft.com/office/powerpoint/2010/main" val="432521315"/>
              </p:ext>
            </p:extLst>
          </p:nvPr>
        </p:nvGraphicFramePr>
        <p:xfrm>
          <a:off x="717630" y="2511706"/>
          <a:ext cx="10674270" cy="2847371"/>
        </p:xfrm>
        <a:graphic>
          <a:graphicData uri="http://schemas.openxmlformats.org/drawingml/2006/table">
            <a:tbl>
              <a:tblPr firstRow="1" bandRow="1">
                <a:tableStyleId>{5C22544A-7EE6-4342-B048-85BDC9FD1C3A}</a:tableStyleId>
              </a:tblPr>
              <a:tblGrid>
                <a:gridCol w="5328364">
                  <a:extLst>
                    <a:ext uri="{9D8B030D-6E8A-4147-A177-3AD203B41FA5}">
                      <a16:colId xmlns:a16="http://schemas.microsoft.com/office/drawing/2014/main" val="1278366560"/>
                    </a:ext>
                  </a:extLst>
                </a:gridCol>
                <a:gridCol w="5345906">
                  <a:extLst>
                    <a:ext uri="{9D8B030D-6E8A-4147-A177-3AD203B41FA5}">
                      <a16:colId xmlns:a16="http://schemas.microsoft.com/office/drawing/2014/main" val="1605108446"/>
                    </a:ext>
                  </a:extLst>
                </a:gridCol>
              </a:tblGrid>
              <a:tr h="806021">
                <a:tc>
                  <a:txBody>
                    <a:bodyPr/>
                    <a:lstStyle/>
                    <a:p>
                      <a:pPr algn="ctr"/>
                      <a:r>
                        <a:rPr lang="en-US" dirty="0">
                          <a:latin typeface="+mj-lt"/>
                        </a:rPr>
                        <a:t>HARDWARE REQUIREMENTS</a:t>
                      </a:r>
                      <a:endParaRPr lang="en-IN" dirty="0">
                        <a:latin typeface="+mj-lt"/>
                      </a:endParaRPr>
                    </a:p>
                  </a:txBody>
                  <a:tcPr/>
                </a:tc>
                <a:tc>
                  <a:txBody>
                    <a:bodyPr/>
                    <a:lstStyle/>
                    <a:p>
                      <a:pPr algn="ctr"/>
                      <a:r>
                        <a:rPr lang="en-US" dirty="0">
                          <a:latin typeface="+mj-lt"/>
                        </a:rPr>
                        <a:t>SOFTWARE REQUIREMENTS</a:t>
                      </a:r>
                      <a:endParaRPr lang="en-IN" dirty="0">
                        <a:latin typeface="+mj-lt"/>
                      </a:endParaRPr>
                    </a:p>
                  </a:txBody>
                  <a:tcPr/>
                </a:tc>
                <a:extLst>
                  <a:ext uri="{0D108BD9-81ED-4DB2-BD59-A6C34878D82A}">
                    <a16:rowId xmlns:a16="http://schemas.microsoft.com/office/drawing/2014/main" val="1255438843"/>
                  </a:ext>
                </a:extLst>
              </a:tr>
              <a:tr h="680450">
                <a:tc>
                  <a:txBody>
                    <a:bodyPr/>
                    <a:lstStyle/>
                    <a:p>
                      <a:pPr algn="ctr"/>
                      <a:r>
                        <a:rPr lang="en-US" dirty="0">
                          <a:latin typeface="+mj-lt"/>
                        </a:rPr>
                        <a:t>Memory  - At least 4GB</a:t>
                      </a:r>
                      <a:endParaRPr lang="en-IN" dirty="0">
                        <a:latin typeface="+mj-lt"/>
                      </a:endParaRPr>
                    </a:p>
                  </a:txBody>
                  <a:tcPr/>
                </a:tc>
                <a:tc>
                  <a:txBody>
                    <a:bodyPr/>
                    <a:lstStyle/>
                    <a:p>
                      <a:pPr algn="ctr"/>
                      <a:r>
                        <a:rPr lang="en-US" dirty="0">
                          <a:latin typeface="+mj-lt"/>
                        </a:rPr>
                        <a:t>Operating System – Windows 11</a:t>
                      </a:r>
                      <a:endParaRPr lang="en-IN" dirty="0">
                        <a:latin typeface="+mj-lt"/>
                      </a:endParaRPr>
                    </a:p>
                  </a:txBody>
                  <a:tcPr/>
                </a:tc>
                <a:extLst>
                  <a:ext uri="{0D108BD9-81ED-4DB2-BD59-A6C34878D82A}">
                    <a16:rowId xmlns:a16="http://schemas.microsoft.com/office/drawing/2014/main" val="2722249402"/>
                  </a:ext>
                </a:extLst>
              </a:tr>
              <a:tr h="680450">
                <a:tc>
                  <a:txBody>
                    <a:bodyPr/>
                    <a:lstStyle/>
                    <a:p>
                      <a:pPr algn="ctr"/>
                      <a:r>
                        <a:rPr lang="en-US" dirty="0">
                          <a:latin typeface="+mj-lt"/>
                        </a:rPr>
                        <a:t>Storage – 512GB</a:t>
                      </a:r>
                      <a:endParaRPr lang="en-IN" dirty="0">
                        <a:latin typeface="+mj-lt"/>
                      </a:endParaRPr>
                    </a:p>
                  </a:txBody>
                  <a:tcPr/>
                </a:tc>
                <a:tc>
                  <a:txBody>
                    <a:bodyPr/>
                    <a:lstStyle/>
                    <a:p>
                      <a:pPr algn="ctr"/>
                      <a:r>
                        <a:rPr lang="en-US" dirty="0">
                          <a:latin typeface="+mj-lt"/>
                        </a:rPr>
                        <a:t>HTML,JAVASCRIPT,PHP</a:t>
                      </a:r>
                      <a:endParaRPr lang="en-IN" dirty="0">
                        <a:latin typeface="+mj-lt"/>
                      </a:endParaRPr>
                    </a:p>
                  </a:txBody>
                  <a:tcPr/>
                </a:tc>
                <a:extLst>
                  <a:ext uri="{0D108BD9-81ED-4DB2-BD59-A6C34878D82A}">
                    <a16:rowId xmlns:a16="http://schemas.microsoft.com/office/drawing/2014/main" val="640530232"/>
                  </a:ext>
                </a:extLst>
              </a:tr>
              <a:tr h="680450">
                <a:tc>
                  <a:txBody>
                    <a:bodyPr/>
                    <a:lstStyle/>
                    <a:p>
                      <a:pPr algn="ctr"/>
                      <a:r>
                        <a:rPr lang="en-US" dirty="0">
                          <a:latin typeface="+mj-lt"/>
                        </a:rPr>
                        <a:t>Processor – 11</a:t>
                      </a:r>
                      <a:r>
                        <a:rPr lang="en-US" baseline="30000" dirty="0">
                          <a:latin typeface="+mj-lt"/>
                        </a:rPr>
                        <a:t>th</a:t>
                      </a:r>
                      <a:r>
                        <a:rPr lang="en-US" dirty="0">
                          <a:latin typeface="+mj-lt"/>
                        </a:rPr>
                        <a:t> Gen </a:t>
                      </a:r>
                      <a:r>
                        <a:rPr lang="en-US" dirty="0" err="1">
                          <a:latin typeface="+mj-lt"/>
                        </a:rPr>
                        <a:t>Interl</a:t>
                      </a:r>
                      <a:r>
                        <a:rPr lang="en-US" dirty="0">
                          <a:latin typeface="+mj-lt"/>
                        </a:rPr>
                        <a:t>® Core™ i5 </a:t>
                      </a:r>
                      <a:endParaRPr lang="en-IN" dirty="0">
                        <a:latin typeface="+mj-lt"/>
                      </a:endParaRPr>
                    </a:p>
                  </a:txBody>
                  <a:tcPr/>
                </a:tc>
                <a:tc>
                  <a:txBody>
                    <a:bodyPr/>
                    <a:lstStyle/>
                    <a:p>
                      <a:pPr algn="ctr"/>
                      <a:r>
                        <a:rPr lang="en-US" dirty="0">
                          <a:latin typeface="+mj-lt"/>
                        </a:rPr>
                        <a:t>XAMPP,HOSTINGER SITE,SMTP</a:t>
                      </a:r>
                      <a:endParaRPr lang="en-IN" dirty="0">
                        <a:latin typeface="+mj-lt"/>
                      </a:endParaRPr>
                    </a:p>
                  </a:txBody>
                  <a:tcPr/>
                </a:tc>
                <a:extLst>
                  <a:ext uri="{0D108BD9-81ED-4DB2-BD59-A6C34878D82A}">
                    <a16:rowId xmlns:a16="http://schemas.microsoft.com/office/drawing/2014/main" val="3644824261"/>
                  </a:ext>
                </a:extLst>
              </a:tr>
            </a:tbl>
          </a:graphicData>
        </a:graphic>
      </p:graphicFrame>
      <p:sp>
        <p:nvSpPr>
          <p:cNvPr id="4" name="Date Placeholder 3">
            <a:extLst>
              <a:ext uri="{FF2B5EF4-FFF2-40B4-BE49-F238E27FC236}">
                <a16:creationId xmlns:a16="http://schemas.microsoft.com/office/drawing/2014/main" id="{DD2857C6-2336-666A-E908-3B74FF58AF76}"/>
              </a:ext>
            </a:extLst>
          </p:cNvPr>
          <p:cNvSpPr>
            <a:spLocks noGrp="1"/>
          </p:cNvSpPr>
          <p:nvPr>
            <p:ph type="dt" sz="half" idx="10"/>
          </p:nvPr>
        </p:nvSpPr>
        <p:spPr/>
        <p:txBody>
          <a:bodyPr/>
          <a:lstStyle/>
          <a:p>
            <a:fld id="{6AE59FFD-BF52-4DBF-8935-2389F734AF00}" type="datetime1">
              <a:rPr lang="en-US" smtClean="0"/>
              <a:t>7/2/2024</a:t>
            </a:fld>
            <a:endParaRPr lang="en-US" dirty="0"/>
          </a:p>
        </p:txBody>
      </p:sp>
      <p:sp>
        <p:nvSpPr>
          <p:cNvPr id="5" name="Footer Placeholder 4">
            <a:extLst>
              <a:ext uri="{FF2B5EF4-FFF2-40B4-BE49-F238E27FC236}">
                <a16:creationId xmlns:a16="http://schemas.microsoft.com/office/drawing/2014/main" id="{DA2B1B51-69A4-2534-9F58-AB0443AFA1D4}"/>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5186BA5C-3FEA-C064-1DC2-06220904809A}"/>
              </a:ext>
            </a:extLst>
          </p:cNvPr>
          <p:cNvSpPr>
            <a:spLocks noGrp="1"/>
          </p:cNvSpPr>
          <p:nvPr>
            <p:ph type="sldNum" sz="quarter" idx="12"/>
          </p:nvPr>
        </p:nvSpPr>
        <p:spPr/>
        <p:txBody>
          <a:bodyPr/>
          <a:lstStyle/>
          <a:p>
            <a:fld id="{E30AF5A0-43BB-4336-8627-9123B9144D80}" type="slidenum">
              <a:rPr lang="en-US" smtClean="0"/>
              <a:t>7</a:t>
            </a:fld>
            <a:endParaRPr lang="en-US" dirty="0"/>
          </a:p>
        </p:txBody>
      </p:sp>
    </p:spTree>
    <p:extLst>
      <p:ext uri="{BB962C8B-B14F-4D97-AF65-F5344CB8AC3E}">
        <p14:creationId xmlns:p14="http://schemas.microsoft.com/office/powerpoint/2010/main" val="862744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59EAC4E-3DFD-AC94-E82E-C903C55EC758}"/>
              </a:ext>
            </a:extLst>
          </p:cNvPr>
          <p:cNvSpPr>
            <a:spLocks noGrp="1"/>
          </p:cNvSpPr>
          <p:nvPr>
            <p:ph type="ftr" sz="quarter" idx="11"/>
          </p:nvPr>
        </p:nvSpPr>
        <p:spPr/>
        <p:txBody>
          <a:bodyPr/>
          <a:lstStyle/>
          <a:p>
            <a:r>
              <a:rPr lang="en-US" dirty="0"/>
              <a:t>
              </a:t>
            </a:r>
          </a:p>
        </p:txBody>
      </p:sp>
      <p:sp>
        <p:nvSpPr>
          <p:cNvPr id="2" name="Title 1">
            <a:extLst>
              <a:ext uri="{FF2B5EF4-FFF2-40B4-BE49-F238E27FC236}">
                <a16:creationId xmlns:a16="http://schemas.microsoft.com/office/drawing/2014/main" id="{D300D4E7-3398-FB23-5450-04E6FEC4B552}"/>
              </a:ext>
            </a:extLst>
          </p:cNvPr>
          <p:cNvSpPr>
            <a:spLocks noGrp="1"/>
          </p:cNvSpPr>
          <p:nvPr>
            <p:ph type="title" idx="4294967295"/>
          </p:nvPr>
        </p:nvSpPr>
        <p:spPr>
          <a:xfrm>
            <a:off x="3601497" y="98780"/>
            <a:ext cx="10690225" cy="1371600"/>
          </a:xfrm>
        </p:spPr>
        <p:txBody>
          <a:bodyPr/>
          <a:lstStyle/>
          <a:p>
            <a:r>
              <a:rPr lang="en-US" b="1" dirty="0">
                <a:solidFill>
                  <a:srgbClr val="7030A0"/>
                </a:solidFill>
              </a:rPr>
              <a:t>SYSTEM DESIGN</a:t>
            </a:r>
            <a:br>
              <a:rPr lang="en-US" b="1" dirty="0">
                <a:solidFill>
                  <a:srgbClr val="7030A0"/>
                </a:solidFill>
              </a:rPr>
            </a:br>
            <a:endParaRPr lang="en-US" b="1" dirty="0">
              <a:solidFill>
                <a:srgbClr val="7030A0"/>
              </a:solidFill>
            </a:endParaRPr>
          </a:p>
        </p:txBody>
      </p:sp>
      <p:sp>
        <p:nvSpPr>
          <p:cNvPr id="7" name="Rectangle 6">
            <a:extLst>
              <a:ext uri="{FF2B5EF4-FFF2-40B4-BE49-F238E27FC236}">
                <a16:creationId xmlns:a16="http://schemas.microsoft.com/office/drawing/2014/main" id="{47279247-4CFD-826B-2A98-429308BE020F}"/>
              </a:ext>
            </a:extLst>
          </p:cNvPr>
          <p:cNvSpPr/>
          <p:nvPr/>
        </p:nvSpPr>
        <p:spPr>
          <a:xfrm>
            <a:off x="4808973" y="1359792"/>
            <a:ext cx="1632857" cy="4923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HOMEPAGE</a:t>
            </a:r>
          </a:p>
        </p:txBody>
      </p:sp>
      <p:sp>
        <p:nvSpPr>
          <p:cNvPr id="16" name="Rectangle 15">
            <a:extLst>
              <a:ext uri="{FF2B5EF4-FFF2-40B4-BE49-F238E27FC236}">
                <a16:creationId xmlns:a16="http://schemas.microsoft.com/office/drawing/2014/main" id="{8C819925-BA96-4E39-EF0B-C908EFF319D2}"/>
              </a:ext>
            </a:extLst>
          </p:cNvPr>
          <p:cNvSpPr/>
          <p:nvPr/>
        </p:nvSpPr>
        <p:spPr>
          <a:xfrm>
            <a:off x="1772695" y="5545224"/>
            <a:ext cx="1879041" cy="4806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Take suggestion from website</a:t>
            </a:r>
          </a:p>
        </p:txBody>
      </p:sp>
      <p:sp>
        <p:nvSpPr>
          <p:cNvPr id="17" name="Rectangle 16">
            <a:extLst>
              <a:ext uri="{FF2B5EF4-FFF2-40B4-BE49-F238E27FC236}">
                <a16:creationId xmlns:a16="http://schemas.microsoft.com/office/drawing/2014/main" id="{27F2A28B-653A-2263-66C2-2842585561C3}"/>
              </a:ext>
            </a:extLst>
          </p:cNvPr>
          <p:cNvSpPr/>
          <p:nvPr/>
        </p:nvSpPr>
        <p:spPr>
          <a:xfrm>
            <a:off x="782304" y="3598982"/>
            <a:ext cx="3180303" cy="4806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Quantity of the product</a:t>
            </a:r>
          </a:p>
        </p:txBody>
      </p:sp>
      <p:sp>
        <p:nvSpPr>
          <p:cNvPr id="18" name="Rectangle 17">
            <a:extLst>
              <a:ext uri="{FF2B5EF4-FFF2-40B4-BE49-F238E27FC236}">
                <a16:creationId xmlns:a16="http://schemas.microsoft.com/office/drawing/2014/main" id="{6720270C-180B-4579-3B96-B23A9D57E6AA}"/>
              </a:ext>
            </a:extLst>
          </p:cNvPr>
          <p:cNvSpPr/>
          <p:nvPr/>
        </p:nvSpPr>
        <p:spPr>
          <a:xfrm>
            <a:off x="705895" y="6342392"/>
            <a:ext cx="1996272" cy="3634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Partner selected</a:t>
            </a:r>
          </a:p>
        </p:txBody>
      </p:sp>
      <p:sp>
        <p:nvSpPr>
          <p:cNvPr id="19" name="Rectangle 18">
            <a:extLst>
              <a:ext uri="{FF2B5EF4-FFF2-40B4-BE49-F238E27FC236}">
                <a16:creationId xmlns:a16="http://schemas.microsoft.com/office/drawing/2014/main" id="{A7207F82-9B57-1C69-0594-7353B5E2E80E}"/>
              </a:ext>
            </a:extLst>
          </p:cNvPr>
          <p:cNvSpPr/>
          <p:nvPr/>
        </p:nvSpPr>
        <p:spPr>
          <a:xfrm>
            <a:off x="963803" y="2860640"/>
            <a:ext cx="2547257" cy="4806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rPr>
              <a:t>Type of product you want to sell</a:t>
            </a:r>
          </a:p>
        </p:txBody>
      </p:sp>
      <p:sp>
        <p:nvSpPr>
          <p:cNvPr id="20" name="Rectangle 19">
            <a:extLst>
              <a:ext uri="{FF2B5EF4-FFF2-40B4-BE49-F238E27FC236}">
                <a16:creationId xmlns:a16="http://schemas.microsoft.com/office/drawing/2014/main" id="{16DFA7BB-38E2-39B6-06C1-254A17E841A8}"/>
              </a:ext>
            </a:extLst>
          </p:cNvPr>
          <p:cNvSpPr/>
          <p:nvPr/>
        </p:nvSpPr>
        <p:spPr>
          <a:xfrm>
            <a:off x="1127926" y="2122086"/>
            <a:ext cx="2219010" cy="3868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Select the region</a:t>
            </a:r>
            <a:r>
              <a:rPr lang="en-US" sz="2000" dirty="0">
                <a:solidFill>
                  <a:srgbClr val="FFFFFF"/>
                </a:solidFill>
              </a:rPr>
              <a:t>.</a:t>
            </a:r>
            <a:endParaRPr lang="en-US" dirty="0">
              <a:solidFill>
                <a:srgbClr val="FFFFFF"/>
              </a:solidFill>
            </a:endParaRPr>
          </a:p>
        </p:txBody>
      </p:sp>
      <p:sp>
        <p:nvSpPr>
          <p:cNvPr id="21" name="Rectangle 20">
            <a:extLst>
              <a:ext uri="{FF2B5EF4-FFF2-40B4-BE49-F238E27FC236}">
                <a16:creationId xmlns:a16="http://schemas.microsoft.com/office/drawing/2014/main" id="{85771073-BE19-5319-8289-3D2DD6CA3558}"/>
              </a:ext>
            </a:extLst>
          </p:cNvPr>
          <p:cNvSpPr/>
          <p:nvPr/>
        </p:nvSpPr>
        <p:spPr>
          <a:xfrm>
            <a:off x="7481834" y="2508946"/>
            <a:ext cx="2992733" cy="7033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tx1"/>
                </a:solidFill>
              </a:rPr>
              <a:t>Collect the data &amp;enters the prices of products at different platforms</a:t>
            </a:r>
          </a:p>
        </p:txBody>
      </p:sp>
      <p:sp>
        <p:nvSpPr>
          <p:cNvPr id="22" name="Rectangle 21">
            <a:extLst>
              <a:ext uri="{FF2B5EF4-FFF2-40B4-BE49-F238E27FC236}">
                <a16:creationId xmlns:a16="http://schemas.microsoft.com/office/drawing/2014/main" id="{340A4E28-DBC0-5E45-0FB4-D315A93CB8ED}"/>
              </a:ext>
            </a:extLst>
          </p:cNvPr>
          <p:cNvSpPr/>
          <p:nvPr/>
        </p:nvSpPr>
        <p:spPr>
          <a:xfrm>
            <a:off x="7481834" y="1536890"/>
            <a:ext cx="2711379" cy="2461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NONFARMER</a:t>
            </a:r>
          </a:p>
        </p:txBody>
      </p:sp>
      <p:sp>
        <p:nvSpPr>
          <p:cNvPr id="23" name="Rectangle 22">
            <a:extLst>
              <a:ext uri="{FF2B5EF4-FFF2-40B4-BE49-F238E27FC236}">
                <a16:creationId xmlns:a16="http://schemas.microsoft.com/office/drawing/2014/main" id="{C80FA4E6-6057-CCCC-8D77-8C3F2A8FCBB1}"/>
              </a:ext>
            </a:extLst>
          </p:cNvPr>
          <p:cNvSpPr/>
          <p:nvPr/>
        </p:nvSpPr>
        <p:spPr>
          <a:xfrm>
            <a:off x="1409280" y="1454545"/>
            <a:ext cx="2101780" cy="2579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FARMERS</a:t>
            </a:r>
          </a:p>
        </p:txBody>
      </p:sp>
      <p:sp>
        <p:nvSpPr>
          <p:cNvPr id="24" name="Diamond 23">
            <a:extLst>
              <a:ext uri="{FF2B5EF4-FFF2-40B4-BE49-F238E27FC236}">
                <a16:creationId xmlns:a16="http://schemas.microsoft.com/office/drawing/2014/main" id="{0E64C2A6-9200-69DE-DA5E-7EDB546CF72C}"/>
              </a:ext>
            </a:extLst>
          </p:cNvPr>
          <p:cNvSpPr/>
          <p:nvPr/>
        </p:nvSpPr>
        <p:spPr>
          <a:xfrm>
            <a:off x="2237431" y="4481145"/>
            <a:ext cx="2403230" cy="656493"/>
          </a:xfrm>
          <a:prstGeom prst="diamon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Want sell in collab</a:t>
            </a:r>
            <a:endParaRPr lang="en-US" dirty="0">
              <a:solidFill>
                <a:schemeClr val="tx1"/>
              </a:solidFill>
            </a:endParaRPr>
          </a:p>
        </p:txBody>
      </p:sp>
      <p:sp>
        <p:nvSpPr>
          <p:cNvPr id="25" name="Diamond 24">
            <a:extLst>
              <a:ext uri="{FF2B5EF4-FFF2-40B4-BE49-F238E27FC236}">
                <a16:creationId xmlns:a16="http://schemas.microsoft.com/office/drawing/2014/main" id="{C992E792-CC4E-7EB6-568D-F8F4CFFED24C}"/>
              </a:ext>
            </a:extLst>
          </p:cNvPr>
          <p:cNvSpPr/>
          <p:nvPr/>
        </p:nvSpPr>
        <p:spPr>
          <a:xfrm>
            <a:off x="146539" y="4741986"/>
            <a:ext cx="1641230" cy="808892"/>
          </a:xfrm>
          <a:prstGeom prst="diamon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rPr>
              <a:t>Select</a:t>
            </a:r>
            <a:r>
              <a:rPr lang="en-US" dirty="0">
                <a:solidFill>
                  <a:schemeClr val="tx1"/>
                </a:solidFill>
              </a:rPr>
              <a:t>  </a:t>
            </a:r>
            <a:r>
              <a:rPr lang="en-US" sz="1600" dirty="0">
                <a:solidFill>
                  <a:schemeClr val="tx1"/>
                </a:solidFill>
              </a:rPr>
              <a:t>partner  </a:t>
            </a:r>
            <a:r>
              <a:rPr lang="en-US" sz="1400" dirty="0">
                <a:solidFill>
                  <a:schemeClr val="tx1"/>
                </a:solidFill>
              </a:rPr>
              <a:t>OWN</a:t>
            </a:r>
            <a:endParaRPr lang="en-US" dirty="0">
              <a:solidFill>
                <a:schemeClr val="tx1"/>
              </a:solidFill>
            </a:endParaRPr>
          </a:p>
        </p:txBody>
      </p:sp>
      <p:sp>
        <p:nvSpPr>
          <p:cNvPr id="26" name="Rectangle 25">
            <a:extLst>
              <a:ext uri="{FF2B5EF4-FFF2-40B4-BE49-F238E27FC236}">
                <a16:creationId xmlns:a16="http://schemas.microsoft.com/office/drawing/2014/main" id="{A60652ED-1D4D-9672-6313-C98329907536}"/>
              </a:ext>
            </a:extLst>
          </p:cNvPr>
          <p:cNvSpPr/>
          <p:nvPr/>
        </p:nvSpPr>
        <p:spPr>
          <a:xfrm>
            <a:off x="5407268" y="5568461"/>
            <a:ext cx="3282461" cy="6799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Display price according to the crop quality at different platforms</a:t>
            </a:r>
          </a:p>
        </p:txBody>
      </p:sp>
      <p:cxnSp>
        <p:nvCxnSpPr>
          <p:cNvPr id="27" name="Straight Arrow Connector 26">
            <a:extLst>
              <a:ext uri="{FF2B5EF4-FFF2-40B4-BE49-F238E27FC236}">
                <a16:creationId xmlns:a16="http://schemas.microsoft.com/office/drawing/2014/main" id="{43E2FB62-48DB-7C2A-AA3D-99D30300A398}"/>
              </a:ext>
            </a:extLst>
          </p:cNvPr>
          <p:cNvCxnSpPr>
            <a:cxnSpLocks/>
          </p:cNvCxnSpPr>
          <p:nvPr/>
        </p:nvCxnSpPr>
        <p:spPr>
          <a:xfrm flipH="1">
            <a:off x="3601497" y="1565976"/>
            <a:ext cx="1245994" cy="3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652F231-E95F-A10B-3C2A-AE649EA53583}"/>
              </a:ext>
            </a:extLst>
          </p:cNvPr>
          <p:cNvCxnSpPr>
            <a:cxnSpLocks/>
          </p:cNvCxnSpPr>
          <p:nvPr/>
        </p:nvCxnSpPr>
        <p:spPr>
          <a:xfrm flipH="1">
            <a:off x="2291860" y="1632438"/>
            <a:ext cx="11724" cy="49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73140BA-7E55-E860-E066-812E4CF0E6A0}"/>
              </a:ext>
            </a:extLst>
          </p:cNvPr>
          <p:cNvCxnSpPr>
            <a:cxnSpLocks/>
          </p:cNvCxnSpPr>
          <p:nvPr/>
        </p:nvCxnSpPr>
        <p:spPr>
          <a:xfrm>
            <a:off x="6496149" y="1632438"/>
            <a:ext cx="856731" cy="23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D96BC5-79E8-4F8E-6E28-48C61288467E}"/>
              </a:ext>
            </a:extLst>
          </p:cNvPr>
          <p:cNvCxnSpPr/>
          <p:nvPr/>
        </p:nvCxnSpPr>
        <p:spPr>
          <a:xfrm>
            <a:off x="8818682" y="1655885"/>
            <a:ext cx="35171" cy="84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78EEDCC-4DC5-4C93-6C6E-DCA76E44D985}"/>
              </a:ext>
            </a:extLst>
          </p:cNvPr>
          <p:cNvCxnSpPr>
            <a:cxnSpLocks/>
          </p:cNvCxnSpPr>
          <p:nvPr/>
        </p:nvCxnSpPr>
        <p:spPr>
          <a:xfrm>
            <a:off x="4659923" y="4844561"/>
            <a:ext cx="1922584" cy="644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1D82F88-DD58-B7AB-6FB4-F2FCAF78CCF4}"/>
              </a:ext>
            </a:extLst>
          </p:cNvPr>
          <p:cNvCxnSpPr>
            <a:cxnSpLocks/>
          </p:cNvCxnSpPr>
          <p:nvPr/>
        </p:nvCxnSpPr>
        <p:spPr>
          <a:xfrm flipH="1">
            <a:off x="1201614" y="4844561"/>
            <a:ext cx="937847" cy="58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4E753C-ED21-9AA1-2045-B63F9CE2D9BF}"/>
              </a:ext>
            </a:extLst>
          </p:cNvPr>
          <p:cNvCxnSpPr>
            <a:cxnSpLocks/>
          </p:cNvCxnSpPr>
          <p:nvPr/>
        </p:nvCxnSpPr>
        <p:spPr>
          <a:xfrm flipH="1">
            <a:off x="873368" y="5571393"/>
            <a:ext cx="46893" cy="78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F5C1BD-88DF-BD1D-5527-907AE7E58ACF}"/>
              </a:ext>
            </a:extLst>
          </p:cNvPr>
          <p:cNvCxnSpPr>
            <a:cxnSpLocks/>
          </p:cNvCxnSpPr>
          <p:nvPr/>
        </p:nvCxnSpPr>
        <p:spPr>
          <a:xfrm>
            <a:off x="1811216" y="5219699"/>
            <a:ext cx="656492"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3B2D20C-7313-90D4-DABD-12D12D9C9128}"/>
              </a:ext>
            </a:extLst>
          </p:cNvPr>
          <p:cNvCxnSpPr>
            <a:cxnSpLocks/>
          </p:cNvCxnSpPr>
          <p:nvPr/>
        </p:nvCxnSpPr>
        <p:spPr>
          <a:xfrm flipH="1">
            <a:off x="2069122" y="6075484"/>
            <a:ext cx="609601" cy="211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96E30E4-B8A7-456F-1F3C-9E316C6F5751}"/>
              </a:ext>
            </a:extLst>
          </p:cNvPr>
          <p:cNvCxnSpPr>
            <a:cxnSpLocks/>
          </p:cNvCxnSpPr>
          <p:nvPr/>
        </p:nvCxnSpPr>
        <p:spPr>
          <a:xfrm flipV="1">
            <a:off x="2889738" y="6134101"/>
            <a:ext cx="2497015" cy="445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4EC444A-6290-EE6C-E492-3F282EB19632}"/>
              </a:ext>
            </a:extLst>
          </p:cNvPr>
          <p:cNvCxnSpPr>
            <a:cxnSpLocks/>
          </p:cNvCxnSpPr>
          <p:nvPr/>
        </p:nvCxnSpPr>
        <p:spPr>
          <a:xfrm>
            <a:off x="2479431" y="2406161"/>
            <a:ext cx="2344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20944E1C-1525-7E39-FE6F-E03D83CE70DA}"/>
              </a:ext>
            </a:extLst>
          </p:cNvPr>
          <p:cNvCxnSpPr>
            <a:cxnSpLocks/>
          </p:cNvCxnSpPr>
          <p:nvPr/>
        </p:nvCxnSpPr>
        <p:spPr>
          <a:xfrm flipH="1">
            <a:off x="2546837" y="3344006"/>
            <a:ext cx="23444"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85696FC-AF02-CC7D-7D32-52B04177FB72}"/>
              </a:ext>
            </a:extLst>
          </p:cNvPr>
          <p:cNvCxnSpPr>
            <a:cxnSpLocks/>
          </p:cNvCxnSpPr>
          <p:nvPr/>
        </p:nvCxnSpPr>
        <p:spPr>
          <a:xfrm>
            <a:off x="2734405" y="4141176"/>
            <a:ext cx="738555" cy="339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C434A66-634E-FB83-9E81-031193A66221}"/>
              </a:ext>
            </a:extLst>
          </p:cNvPr>
          <p:cNvSpPr/>
          <p:nvPr/>
        </p:nvSpPr>
        <p:spPr>
          <a:xfrm>
            <a:off x="9577751" y="5159163"/>
            <a:ext cx="1230923" cy="7268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a:t>
            </a:r>
          </a:p>
        </p:txBody>
      </p:sp>
      <p:cxnSp>
        <p:nvCxnSpPr>
          <p:cNvPr id="10" name="Straight Arrow Connector 9">
            <a:extLst>
              <a:ext uri="{FF2B5EF4-FFF2-40B4-BE49-F238E27FC236}">
                <a16:creationId xmlns:a16="http://schemas.microsoft.com/office/drawing/2014/main" id="{A535A75D-1188-C387-8B36-A5976370F3B2}"/>
              </a:ext>
            </a:extLst>
          </p:cNvPr>
          <p:cNvCxnSpPr>
            <a:cxnSpLocks/>
          </p:cNvCxnSpPr>
          <p:nvPr/>
        </p:nvCxnSpPr>
        <p:spPr>
          <a:xfrm>
            <a:off x="9158650" y="3132992"/>
            <a:ext cx="762001" cy="203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220C5A-8944-311E-B1EC-378FDA92996C}"/>
              </a:ext>
            </a:extLst>
          </p:cNvPr>
          <p:cNvCxnSpPr>
            <a:cxnSpLocks/>
          </p:cNvCxnSpPr>
          <p:nvPr/>
        </p:nvCxnSpPr>
        <p:spPr>
          <a:xfrm flipV="1">
            <a:off x="8701451" y="5630007"/>
            <a:ext cx="855786" cy="12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1833094-0A1E-8806-5FEB-728DE954C852}"/>
              </a:ext>
            </a:extLst>
          </p:cNvPr>
          <p:cNvSpPr txBox="1"/>
          <p:nvPr/>
        </p:nvSpPr>
        <p:spPr>
          <a:xfrm>
            <a:off x="5249008" y="4780083"/>
            <a:ext cx="6008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NO</a:t>
            </a:r>
          </a:p>
        </p:txBody>
      </p:sp>
      <p:sp>
        <p:nvSpPr>
          <p:cNvPr id="13" name="TextBox 12">
            <a:extLst>
              <a:ext uri="{FF2B5EF4-FFF2-40B4-BE49-F238E27FC236}">
                <a16:creationId xmlns:a16="http://schemas.microsoft.com/office/drawing/2014/main" id="{E1A1BB97-608C-DB24-E3B0-B8AB0828E3A3}"/>
              </a:ext>
            </a:extLst>
          </p:cNvPr>
          <p:cNvSpPr txBox="1"/>
          <p:nvPr/>
        </p:nvSpPr>
        <p:spPr>
          <a:xfrm>
            <a:off x="2072053" y="5014544"/>
            <a:ext cx="6008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NO</a:t>
            </a:r>
          </a:p>
        </p:txBody>
      </p:sp>
      <p:sp>
        <p:nvSpPr>
          <p:cNvPr id="14" name="TextBox 13">
            <a:extLst>
              <a:ext uri="{FF2B5EF4-FFF2-40B4-BE49-F238E27FC236}">
                <a16:creationId xmlns:a16="http://schemas.microsoft.com/office/drawing/2014/main" id="{9124D6C2-8B79-BB45-6895-256B05CAB26A}"/>
              </a:ext>
            </a:extLst>
          </p:cNvPr>
          <p:cNvSpPr txBox="1"/>
          <p:nvPr/>
        </p:nvSpPr>
        <p:spPr>
          <a:xfrm>
            <a:off x="1500553" y="4519246"/>
            <a:ext cx="10462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YES</a:t>
            </a:r>
          </a:p>
        </p:txBody>
      </p:sp>
      <p:sp>
        <p:nvSpPr>
          <p:cNvPr id="40" name="Flowchart: Connector 39">
            <a:extLst>
              <a:ext uri="{FF2B5EF4-FFF2-40B4-BE49-F238E27FC236}">
                <a16:creationId xmlns:a16="http://schemas.microsoft.com/office/drawing/2014/main" id="{F3033D7B-88EE-C7A4-327E-2E9B811A62B9}"/>
              </a:ext>
            </a:extLst>
          </p:cNvPr>
          <p:cNvSpPr/>
          <p:nvPr/>
        </p:nvSpPr>
        <p:spPr>
          <a:xfrm>
            <a:off x="5538952" y="784580"/>
            <a:ext cx="310863" cy="255617"/>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2" name="Straight Arrow Connector 41">
            <a:extLst>
              <a:ext uri="{FF2B5EF4-FFF2-40B4-BE49-F238E27FC236}">
                <a16:creationId xmlns:a16="http://schemas.microsoft.com/office/drawing/2014/main" id="{927E0375-1DFE-756C-E211-DC58CF1B39C1}"/>
              </a:ext>
            </a:extLst>
          </p:cNvPr>
          <p:cNvCxnSpPr/>
          <p:nvPr/>
        </p:nvCxnSpPr>
        <p:spPr>
          <a:xfrm>
            <a:off x="5713180" y="1036348"/>
            <a:ext cx="0" cy="34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643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721B-985D-567C-D48C-B11942FB9588}"/>
              </a:ext>
            </a:extLst>
          </p:cNvPr>
          <p:cNvSpPr>
            <a:spLocks noGrp="1"/>
          </p:cNvSpPr>
          <p:nvPr>
            <p:ph type="title"/>
          </p:nvPr>
        </p:nvSpPr>
        <p:spPr/>
        <p:txBody>
          <a:bodyPr/>
          <a:lstStyle/>
          <a:p>
            <a:r>
              <a:rPr lang="en-US" dirty="0">
                <a:solidFill>
                  <a:srgbClr val="7030A0"/>
                </a:solidFill>
              </a:rPr>
              <a:t>.</a:t>
            </a:r>
            <a:endParaRPr lang="en-IN" dirty="0">
              <a:solidFill>
                <a:srgbClr val="7030A0"/>
              </a:solidFill>
            </a:endParaRPr>
          </a:p>
        </p:txBody>
      </p:sp>
      <p:pic>
        <p:nvPicPr>
          <p:cNvPr id="8" name="Content Placeholder 7" descr="A diagram of a farm&#10;&#10;Description automatically generated">
            <a:extLst>
              <a:ext uri="{FF2B5EF4-FFF2-40B4-BE49-F238E27FC236}">
                <a16:creationId xmlns:a16="http://schemas.microsoft.com/office/drawing/2014/main" id="{9E7F2BD3-F22E-E8AD-56EC-9B98D19720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120055" y="841223"/>
            <a:ext cx="3016359" cy="5226930"/>
          </a:xfrm>
        </p:spPr>
      </p:pic>
      <p:sp>
        <p:nvSpPr>
          <p:cNvPr id="3" name="Content Placeholder 2">
            <a:extLst>
              <a:ext uri="{FF2B5EF4-FFF2-40B4-BE49-F238E27FC236}">
                <a16:creationId xmlns:a16="http://schemas.microsoft.com/office/drawing/2014/main" id="{9248EA1A-D66C-FD99-A436-113448F8D3DB}"/>
              </a:ext>
            </a:extLst>
          </p:cNvPr>
          <p:cNvSpPr>
            <a:spLocks noGrp="1"/>
          </p:cNvSpPr>
          <p:nvPr>
            <p:ph sz="half" idx="2"/>
          </p:nvPr>
        </p:nvSpPr>
        <p:spPr>
          <a:xfrm>
            <a:off x="700635" y="796411"/>
            <a:ext cx="7471541" cy="862014"/>
          </a:xfrm>
        </p:spPr>
        <p:txBody>
          <a:bodyPr/>
          <a:lstStyle/>
          <a:p>
            <a:r>
              <a:rPr lang="en-US" dirty="0">
                <a:solidFill>
                  <a:srgbClr val="7030A0"/>
                </a:solidFill>
              </a:rPr>
              <a:t>CLASS DIAGRAM</a:t>
            </a:r>
            <a:endParaRPr lang="en-IN" dirty="0">
              <a:solidFill>
                <a:srgbClr val="7030A0"/>
              </a:solidFill>
            </a:endParaRPr>
          </a:p>
        </p:txBody>
      </p:sp>
      <p:sp>
        <p:nvSpPr>
          <p:cNvPr id="4" name="Date Placeholder 3">
            <a:extLst>
              <a:ext uri="{FF2B5EF4-FFF2-40B4-BE49-F238E27FC236}">
                <a16:creationId xmlns:a16="http://schemas.microsoft.com/office/drawing/2014/main" id="{5C5A1BBA-041B-9454-8A49-670CCE591FF5}"/>
              </a:ext>
            </a:extLst>
          </p:cNvPr>
          <p:cNvSpPr>
            <a:spLocks noGrp="1"/>
          </p:cNvSpPr>
          <p:nvPr>
            <p:ph type="dt" sz="half" idx="10"/>
          </p:nvPr>
        </p:nvSpPr>
        <p:spPr/>
        <p:txBody>
          <a:bodyPr/>
          <a:lstStyle/>
          <a:p>
            <a:fld id="{700C8668-2A0F-4EF0-BAB8-39693ABAE917}" type="datetime1">
              <a:rPr lang="en-US" smtClean="0"/>
              <a:t>7/2/2024</a:t>
            </a:fld>
            <a:endParaRPr lang="en-US" dirty="0"/>
          </a:p>
        </p:txBody>
      </p:sp>
      <p:sp>
        <p:nvSpPr>
          <p:cNvPr id="5" name="Footer Placeholder 4">
            <a:extLst>
              <a:ext uri="{FF2B5EF4-FFF2-40B4-BE49-F238E27FC236}">
                <a16:creationId xmlns:a16="http://schemas.microsoft.com/office/drawing/2014/main" id="{24DEC3D7-39B5-8C05-B400-B3B02D76D13B}"/>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F2A4B370-E122-5671-EBDE-318FF8AE9539}"/>
              </a:ext>
            </a:extLst>
          </p:cNvPr>
          <p:cNvSpPr>
            <a:spLocks noGrp="1"/>
          </p:cNvSpPr>
          <p:nvPr>
            <p:ph type="sldNum" sz="quarter" idx="12"/>
          </p:nvPr>
        </p:nvSpPr>
        <p:spPr/>
        <p:txBody>
          <a:bodyPr/>
          <a:lstStyle/>
          <a:p>
            <a:fld id="{E30AF5A0-43BB-4336-8627-9123B9144D80}" type="slidenum">
              <a:rPr lang="en-US" smtClean="0"/>
              <a:t>9</a:t>
            </a:fld>
            <a:endParaRPr lang="en-US" dirty="0"/>
          </a:p>
        </p:txBody>
      </p:sp>
    </p:spTree>
    <p:extLst>
      <p:ext uri="{BB962C8B-B14F-4D97-AF65-F5344CB8AC3E}">
        <p14:creationId xmlns:p14="http://schemas.microsoft.com/office/powerpoint/2010/main" val="2941307387"/>
      </p:ext>
    </p:extLst>
  </p:cSld>
  <p:clrMapOvr>
    <a:masterClrMapping/>
  </p:clrMapOvr>
</p:sld>
</file>

<file path=ppt/theme/theme1.xml><?xml version="1.0" encoding="utf-8"?>
<a:theme xmlns:a="http://schemas.openxmlformats.org/drawingml/2006/main" name="ChronicleVTI">
  <a:themeElements>
    <a:clrScheme name="ChronicleVTI">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hronicleVTI">
      <a:majorFont>
        <a:latin typeface="Univers Condensed"/>
        <a:ea typeface=""/>
        <a:cs typeface=""/>
      </a:majorFont>
      <a:minorFont>
        <a:latin typeface="Calisto MT" panose="02040603050505030304"/>
        <a:ea typeface=""/>
        <a:cs typeface=""/>
      </a:minorFont>
    </a:fontScheme>
    <a:fmtScheme name="Chronicl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34FD3B1-53CD-4A5C-943C-C44DFF248C3E}" vid="{19A790DA-2E4D-4134-98A6-7DECB1A1B842}"/>
    </a:ext>
  </a:extLst>
</a:theme>
</file>

<file path=docProps/app.xml><?xml version="1.0" encoding="utf-8"?>
<Properties xmlns="http://schemas.openxmlformats.org/officeDocument/2006/extended-properties" xmlns:vt="http://schemas.openxmlformats.org/officeDocument/2006/docPropsVTypes">
  <Template>office theme</Template>
  <TotalTime>240</TotalTime>
  <Words>815</Words>
  <Application>Microsoft Office PowerPoint</Application>
  <PresentationFormat>Widescreen</PresentationFormat>
  <Paragraphs>151</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Calisto MT</vt:lpstr>
      <vt:lpstr>Times New Roman</vt:lpstr>
      <vt:lpstr>Univers Condensed</vt:lpstr>
      <vt:lpstr>Wingdings</vt:lpstr>
      <vt:lpstr>ChronicleVTI</vt:lpstr>
      <vt:lpstr>JAWAHARLAL NEHRU TECHNOLOGICAL UNIVERSITY HYDERABAD UNIVERSITY COLLEGE OF ENGINEERING MANTHANI Centenary Colony(Po), Pannur(Vill), Ramagiri(Mdl), Peddapalli, Telangana – 505212, India</vt:lpstr>
      <vt:lpstr>       contents</vt:lpstr>
      <vt:lpstr>INTRODUCTION</vt:lpstr>
      <vt:lpstr>             PROBLEM STATEMENT </vt:lpstr>
      <vt:lpstr>    EXISTING SYSTEMS</vt:lpstr>
      <vt:lpstr>    Proposed solution</vt:lpstr>
      <vt:lpstr>   Software requirements specification</vt:lpstr>
      <vt:lpstr>SYSTEM DESIGN </vt:lpstr>
      <vt:lpstr>.</vt:lpstr>
      <vt:lpstr>IMPLEMENTATION</vt:lpstr>
      <vt:lpstr>INTERFACE:</vt:lpstr>
      <vt:lpstr>PowerPoint Presentation</vt:lpstr>
      <vt:lpstr>PowerPoint Presentation</vt:lpstr>
      <vt:lpstr>LOGIN:</vt:lpstr>
      <vt:lpstr>PowerPoint Presentation</vt:lpstr>
      <vt:lpstr>PowerPoint Presentation</vt:lpstr>
      <vt:lpstr>PowerPoint Presentation</vt:lpstr>
      <vt:lpstr>PowerPoint Presentation</vt:lpstr>
      <vt:lpstr>PowerPoint Presentation</vt:lpstr>
      <vt:lpstr>  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yashwanth mogudala</dc:creator>
  <cp:lastModifiedBy>Mastrer peice</cp:lastModifiedBy>
  <cp:revision>746</cp:revision>
  <dcterms:created xsi:type="dcterms:W3CDTF">2024-04-22T19:41:01Z</dcterms:created>
  <dcterms:modified xsi:type="dcterms:W3CDTF">2024-07-02T10:24:20Z</dcterms:modified>
</cp:coreProperties>
</file>